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3" r:id="rId1"/>
  </p:sldMasterIdLst>
  <p:sldIdLst>
    <p:sldId id="256" r:id="rId2"/>
    <p:sldId id="260" r:id="rId3"/>
    <p:sldId id="266" r:id="rId4"/>
    <p:sldId id="257" r:id="rId5"/>
    <p:sldId id="259" r:id="rId6"/>
    <p:sldId id="262" r:id="rId7"/>
    <p:sldId id="263" r:id="rId8"/>
    <p:sldId id="264" r:id="rId9"/>
    <p:sldId id="265" r:id="rId10"/>
    <p:sldId id="268" r:id="rId11"/>
    <p:sldId id="269" r:id="rId12"/>
    <p:sldId id="270" r:id="rId13"/>
    <p:sldId id="273" r:id="rId14"/>
    <p:sldId id="272" r:id="rId15"/>
    <p:sldId id="275" r:id="rId16"/>
    <p:sldId id="27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DD5BB9D-0EC1-4DE8-92FC-3ADAAADFD2F8}">
          <p14:sldIdLst>
            <p14:sldId id="256"/>
            <p14:sldId id="260"/>
            <p14:sldId id="266"/>
            <p14:sldId id="257"/>
            <p14:sldId id="259"/>
            <p14:sldId id="262"/>
            <p14:sldId id="263"/>
            <p14:sldId id="264"/>
            <p14:sldId id="265"/>
            <p14:sldId id="268"/>
            <p14:sldId id="269"/>
            <p14:sldId id="270"/>
            <p14:sldId id="273"/>
            <p14:sldId id="272"/>
            <p14:sldId id="275"/>
            <p14:sldId id="27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83B48-593B-4948-B652-A7C7C73565B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7E327B3-57FC-4872-972E-8206E84EC7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48B37E8-0DB9-45DA-9619-A0C5DC77E545}"/>
              </a:ext>
            </a:extLst>
          </p:cNvPr>
          <p:cNvSpPr>
            <a:spLocks noGrp="1"/>
          </p:cNvSpPr>
          <p:nvPr>
            <p:ph type="dt" sz="half" idx="10"/>
          </p:nvPr>
        </p:nvSpPr>
        <p:spPr/>
        <p:txBody>
          <a:bodyPr/>
          <a:lstStyle/>
          <a:p>
            <a:fld id="{F863B91B-6498-4BFE-A7C4-8BFAF1B89667}" type="datetimeFigureOut">
              <a:rPr lang="en-US" smtClean="0"/>
              <a:t>9/26/2018</a:t>
            </a:fld>
            <a:endParaRPr lang="en-US"/>
          </a:p>
        </p:txBody>
      </p:sp>
      <p:sp>
        <p:nvSpPr>
          <p:cNvPr id="5" name="Footer Placeholder 4">
            <a:extLst>
              <a:ext uri="{FF2B5EF4-FFF2-40B4-BE49-F238E27FC236}">
                <a16:creationId xmlns:a16="http://schemas.microsoft.com/office/drawing/2014/main" id="{BB862127-A285-4601-9E61-2D7F3C673E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B80C3B-C41D-414F-A197-6C51E7A66915}"/>
              </a:ext>
            </a:extLst>
          </p:cNvPr>
          <p:cNvSpPr>
            <a:spLocks noGrp="1"/>
          </p:cNvSpPr>
          <p:nvPr>
            <p:ph type="sldNum" sz="quarter" idx="12"/>
          </p:nvPr>
        </p:nvSpPr>
        <p:spPr/>
        <p:txBody>
          <a:bodyPr/>
          <a:lstStyle/>
          <a:p>
            <a:fld id="{8B7938F6-AFB2-4573-8589-5E055A12A213}" type="slidenum">
              <a:rPr lang="en-US" smtClean="0"/>
              <a:t>‹#›</a:t>
            </a:fld>
            <a:endParaRPr lang="en-US"/>
          </a:p>
        </p:txBody>
      </p:sp>
    </p:spTree>
    <p:extLst>
      <p:ext uri="{BB962C8B-B14F-4D97-AF65-F5344CB8AC3E}">
        <p14:creationId xmlns:p14="http://schemas.microsoft.com/office/powerpoint/2010/main" val="546021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169BE-D99B-4402-8A26-7EF72BC9863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F93EA2C-024A-4BF9-9388-C7D4B41023E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3C1C14-3634-4F82-A6A4-6BF8CAF99BDB}"/>
              </a:ext>
            </a:extLst>
          </p:cNvPr>
          <p:cNvSpPr>
            <a:spLocks noGrp="1"/>
          </p:cNvSpPr>
          <p:nvPr>
            <p:ph type="dt" sz="half" idx="10"/>
          </p:nvPr>
        </p:nvSpPr>
        <p:spPr/>
        <p:txBody>
          <a:bodyPr/>
          <a:lstStyle/>
          <a:p>
            <a:fld id="{F863B91B-6498-4BFE-A7C4-8BFAF1B89667}" type="datetimeFigureOut">
              <a:rPr lang="en-US" smtClean="0"/>
              <a:t>9/26/2018</a:t>
            </a:fld>
            <a:endParaRPr lang="en-US"/>
          </a:p>
        </p:txBody>
      </p:sp>
      <p:sp>
        <p:nvSpPr>
          <p:cNvPr id="5" name="Footer Placeholder 4">
            <a:extLst>
              <a:ext uri="{FF2B5EF4-FFF2-40B4-BE49-F238E27FC236}">
                <a16:creationId xmlns:a16="http://schemas.microsoft.com/office/drawing/2014/main" id="{8F30B0F8-D3A2-4F18-AF6E-AB93BBD2F4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3DB4C6-8682-4950-A5D8-B6FF9B14882E}"/>
              </a:ext>
            </a:extLst>
          </p:cNvPr>
          <p:cNvSpPr>
            <a:spLocks noGrp="1"/>
          </p:cNvSpPr>
          <p:nvPr>
            <p:ph type="sldNum" sz="quarter" idx="12"/>
          </p:nvPr>
        </p:nvSpPr>
        <p:spPr/>
        <p:txBody>
          <a:bodyPr/>
          <a:lstStyle/>
          <a:p>
            <a:fld id="{8B7938F6-AFB2-4573-8589-5E055A12A213}" type="slidenum">
              <a:rPr lang="en-US" smtClean="0"/>
              <a:t>‹#›</a:t>
            </a:fld>
            <a:endParaRPr lang="en-US"/>
          </a:p>
        </p:txBody>
      </p:sp>
    </p:spTree>
    <p:extLst>
      <p:ext uri="{BB962C8B-B14F-4D97-AF65-F5344CB8AC3E}">
        <p14:creationId xmlns:p14="http://schemas.microsoft.com/office/powerpoint/2010/main" val="2941414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14E616-6E18-4E56-8E84-5D866D03AF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A65F1A2-4A03-4927-AF17-57F445E4D64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622D5B-E9C7-4137-B074-0E9BAACE7BDC}"/>
              </a:ext>
            </a:extLst>
          </p:cNvPr>
          <p:cNvSpPr>
            <a:spLocks noGrp="1"/>
          </p:cNvSpPr>
          <p:nvPr>
            <p:ph type="dt" sz="half" idx="10"/>
          </p:nvPr>
        </p:nvSpPr>
        <p:spPr/>
        <p:txBody>
          <a:bodyPr/>
          <a:lstStyle/>
          <a:p>
            <a:fld id="{F863B91B-6498-4BFE-A7C4-8BFAF1B89667}" type="datetimeFigureOut">
              <a:rPr lang="en-US" smtClean="0"/>
              <a:t>9/26/2018</a:t>
            </a:fld>
            <a:endParaRPr lang="en-US"/>
          </a:p>
        </p:txBody>
      </p:sp>
      <p:sp>
        <p:nvSpPr>
          <p:cNvPr id="5" name="Footer Placeholder 4">
            <a:extLst>
              <a:ext uri="{FF2B5EF4-FFF2-40B4-BE49-F238E27FC236}">
                <a16:creationId xmlns:a16="http://schemas.microsoft.com/office/drawing/2014/main" id="{BD89809F-648B-432A-8595-01958CFD3F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B6A967-BAC3-4639-AB38-FD5F91DF6C13}"/>
              </a:ext>
            </a:extLst>
          </p:cNvPr>
          <p:cNvSpPr>
            <a:spLocks noGrp="1"/>
          </p:cNvSpPr>
          <p:nvPr>
            <p:ph type="sldNum" sz="quarter" idx="12"/>
          </p:nvPr>
        </p:nvSpPr>
        <p:spPr/>
        <p:txBody>
          <a:bodyPr/>
          <a:lstStyle/>
          <a:p>
            <a:fld id="{8B7938F6-AFB2-4573-8589-5E055A12A213}" type="slidenum">
              <a:rPr lang="en-US" smtClean="0"/>
              <a:t>‹#›</a:t>
            </a:fld>
            <a:endParaRPr lang="en-US"/>
          </a:p>
        </p:txBody>
      </p:sp>
    </p:spTree>
    <p:extLst>
      <p:ext uri="{BB962C8B-B14F-4D97-AF65-F5344CB8AC3E}">
        <p14:creationId xmlns:p14="http://schemas.microsoft.com/office/powerpoint/2010/main" val="2876771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36F2D-62DE-4697-A24F-6C945F5BE53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2D64E4-DBCB-4C26-95EC-C463AB0890A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3CB38E-85A1-4373-8760-4BBF1948E7E4}"/>
              </a:ext>
            </a:extLst>
          </p:cNvPr>
          <p:cNvSpPr>
            <a:spLocks noGrp="1"/>
          </p:cNvSpPr>
          <p:nvPr>
            <p:ph type="dt" sz="half" idx="10"/>
          </p:nvPr>
        </p:nvSpPr>
        <p:spPr/>
        <p:txBody>
          <a:bodyPr/>
          <a:lstStyle/>
          <a:p>
            <a:fld id="{F863B91B-6498-4BFE-A7C4-8BFAF1B89667}" type="datetimeFigureOut">
              <a:rPr lang="en-US" smtClean="0"/>
              <a:t>9/26/2018</a:t>
            </a:fld>
            <a:endParaRPr lang="en-US"/>
          </a:p>
        </p:txBody>
      </p:sp>
      <p:sp>
        <p:nvSpPr>
          <p:cNvPr id="5" name="Footer Placeholder 4">
            <a:extLst>
              <a:ext uri="{FF2B5EF4-FFF2-40B4-BE49-F238E27FC236}">
                <a16:creationId xmlns:a16="http://schemas.microsoft.com/office/drawing/2014/main" id="{8BF430EF-3EFF-4628-96DC-3968186F9E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794AAA-D2B2-4A9A-9ACA-D159085223C4}"/>
              </a:ext>
            </a:extLst>
          </p:cNvPr>
          <p:cNvSpPr>
            <a:spLocks noGrp="1"/>
          </p:cNvSpPr>
          <p:nvPr>
            <p:ph type="sldNum" sz="quarter" idx="12"/>
          </p:nvPr>
        </p:nvSpPr>
        <p:spPr/>
        <p:txBody>
          <a:bodyPr/>
          <a:lstStyle/>
          <a:p>
            <a:fld id="{8B7938F6-AFB2-4573-8589-5E055A12A213}" type="slidenum">
              <a:rPr lang="en-US" smtClean="0"/>
              <a:t>‹#›</a:t>
            </a:fld>
            <a:endParaRPr lang="en-US"/>
          </a:p>
        </p:txBody>
      </p:sp>
    </p:spTree>
    <p:extLst>
      <p:ext uri="{BB962C8B-B14F-4D97-AF65-F5344CB8AC3E}">
        <p14:creationId xmlns:p14="http://schemas.microsoft.com/office/powerpoint/2010/main" val="426278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AA7B4-D584-4AA5-B88B-0B3745E2E1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A7DC6A7-4265-4700-A3B6-7652BF85BA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1243A3A-238B-4D30-B835-B2D3409347EF}"/>
              </a:ext>
            </a:extLst>
          </p:cNvPr>
          <p:cNvSpPr>
            <a:spLocks noGrp="1"/>
          </p:cNvSpPr>
          <p:nvPr>
            <p:ph type="dt" sz="half" idx="10"/>
          </p:nvPr>
        </p:nvSpPr>
        <p:spPr/>
        <p:txBody>
          <a:bodyPr/>
          <a:lstStyle/>
          <a:p>
            <a:fld id="{F863B91B-6498-4BFE-A7C4-8BFAF1B89667}" type="datetimeFigureOut">
              <a:rPr lang="en-US" smtClean="0"/>
              <a:t>9/26/2018</a:t>
            </a:fld>
            <a:endParaRPr lang="en-US"/>
          </a:p>
        </p:txBody>
      </p:sp>
      <p:sp>
        <p:nvSpPr>
          <p:cNvPr id="5" name="Footer Placeholder 4">
            <a:extLst>
              <a:ext uri="{FF2B5EF4-FFF2-40B4-BE49-F238E27FC236}">
                <a16:creationId xmlns:a16="http://schemas.microsoft.com/office/drawing/2014/main" id="{BF6006CB-7DC7-40D4-8D67-6BF3A7AE1D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B58BFD-C69F-494B-B933-3BB90A3BC33B}"/>
              </a:ext>
            </a:extLst>
          </p:cNvPr>
          <p:cNvSpPr>
            <a:spLocks noGrp="1"/>
          </p:cNvSpPr>
          <p:nvPr>
            <p:ph type="sldNum" sz="quarter" idx="12"/>
          </p:nvPr>
        </p:nvSpPr>
        <p:spPr/>
        <p:txBody>
          <a:bodyPr/>
          <a:lstStyle/>
          <a:p>
            <a:fld id="{8B7938F6-AFB2-4573-8589-5E055A12A213}" type="slidenum">
              <a:rPr lang="en-US" smtClean="0"/>
              <a:t>‹#›</a:t>
            </a:fld>
            <a:endParaRPr lang="en-US"/>
          </a:p>
        </p:txBody>
      </p:sp>
    </p:spTree>
    <p:extLst>
      <p:ext uri="{BB962C8B-B14F-4D97-AF65-F5344CB8AC3E}">
        <p14:creationId xmlns:p14="http://schemas.microsoft.com/office/powerpoint/2010/main" val="1338511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B3592-1923-4DE3-A8AE-756307D484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4C3AD6-AF85-464F-9D04-015446940FB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6F1B237-0E1B-4413-8517-55107B8EAF8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7AA22CE-9236-4421-926E-08BBF2AA3982}"/>
              </a:ext>
            </a:extLst>
          </p:cNvPr>
          <p:cNvSpPr>
            <a:spLocks noGrp="1"/>
          </p:cNvSpPr>
          <p:nvPr>
            <p:ph type="dt" sz="half" idx="10"/>
          </p:nvPr>
        </p:nvSpPr>
        <p:spPr/>
        <p:txBody>
          <a:bodyPr/>
          <a:lstStyle/>
          <a:p>
            <a:fld id="{F863B91B-6498-4BFE-A7C4-8BFAF1B89667}" type="datetimeFigureOut">
              <a:rPr lang="en-US" smtClean="0"/>
              <a:t>9/26/2018</a:t>
            </a:fld>
            <a:endParaRPr lang="en-US"/>
          </a:p>
        </p:txBody>
      </p:sp>
      <p:sp>
        <p:nvSpPr>
          <p:cNvPr id="6" name="Footer Placeholder 5">
            <a:extLst>
              <a:ext uri="{FF2B5EF4-FFF2-40B4-BE49-F238E27FC236}">
                <a16:creationId xmlns:a16="http://schemas.microsoft.com/office/drawing/2014/main" id="{F79AD566-0D8C-4213-A9EA-ECFB994E69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EBE8D3-C2AC-4FC1-BB17-8630E70EC7FB}"/>
              </a:ext>
            </a:extLst>
          </p:cNvPr>
          <p:cNvSpPr>
            <a:spLocks noGrp="1"/>
          </p:cNvSpPr>
          <p:nvPr>
            <p:ph type="sldNum" sz="quarter" idx="12"/>
          </p:nvPr>
        </p:nvSpPr>
        <p:spPr/>
        <p:txBody>
          <a:bodyPr/>
          <a:lstStyle/>
          <a:p>
            <a:fld id="{8B7938F6-AFB2-4573-8589-5E055A12A213}" type="slidenum">
              <a:rPr lang="en-US" smtClean="0"/>
              <a:t>‹#›</a:t>
            </a:fld>
            <a:endParaRPr lang="en-US"/>
          </a:p>
        </p:txBody>
      </p:sp>
    </p:spTree>
    <p:extLst>
      <p:ext uri="{BB962C8B-B14F-4D97-AF65-F5344CB8AC3E}">
        <p14:creationId xmlns:p14="http://schemas.microsoft.com/office/powerpoint/2010/main" val="4160407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AA33B-DB1D-489B-BF18-91A32BFAE73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367245D-AF61-450D-AC39-38DC33E801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1002DDF-0AB4-4BB3-A938-1AED03281F0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66286F9-582D-4034-AFB2-A2D61D4846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89BA2FE-1911-4A35-8F3D-20E932A9E1E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782FAAA-3D43-482F-8465-6B845A4DFFAD}"/>
              </a:ext>
            </a:extLst>
          </p:cNvPr>
          <p:cNvSpPr>
            <a:spLocks noGrp="1"/>
          </p:cNvSpPr>
          <p:nvPr>
            <p:ph type="dt" sz="half" idx="10"/>
          </p:nvPr>
        </p:nvSpPr>
        <p:spPr/>
        <p:txBody>
          <a:bodyPr/>
          <a:lstStyle/>
          <a:p>
            <a:fld id="{F863B91B-6498-4BFE-A7C4-8BFAF1B89667}" type="datetimeFigureOut">
              <a:rPr lang="en-US" smtClean="0"/>
              <a:t>9/26/2018</a:t>
            </a:fld>
            <a:endParaRPr lang="en-US"/>
          </a:p>
        </p:txBody>
      </p:sp>
      <p:sp>
        <p:nvSpPr>
          <p:cNvPr id="8" name="Footer Placeholder 7">
            <a:extLst>
              <a:ext uri="{FF2B5EF4-FFF2-40B4-BE49-F238E27FC236}">
                <a16:creationId xmlns:a16="http://schemas.microsoft.com/office/drawing/2014/main" id="{95A06EA5-FFD0-4E72-A9A3-579BDA7D381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19B677-431C-4A71-8DBE-D6BD4DC33B71}"/>
              </a:ext>
            </a:extLst>
          </p:cNvPr>
          <p:cNvSpPr>
            <a:spLocks noGrp="1"/>
          </p:cNvSpPr>
          <p:nvPr>
            <p:ph type="sldNum" sz="quarter" idx="12"/>
          </p:nvPr>
        </p:nvSpPr>
        <p:spPr/>
        <p:txBody>
          <a:bodyPr/>
          <a:lstStyle/>
          <a:p>
            <a:fld id="{8B7938F6-AFB2-4573-8589-5E055A12A213}" type="slidenum">
              <a:rPr lang="en-US" smtClean="0"/>
              <a:t>‹#›</a:t>
            </a:fld>
            <a:endParaRPr lang="en-US"/>
          </a:p>
        </p:txBody>
      </p:sp>
    </p:spTree>
    <p:extLst>
      <p:ext uri="{BB962C8B-B14F-4D97-AF65-F5344CB8AC3E}">
        <p14:creationId xmlns:p14="http://schemas.microsoft.com/office/powerpoint/2010/main" val="3968355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2EC2A-BDF6-48DF-9D37-5DDD8623AC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33DA8C5-6B91-4EF0-92D7-042E3820EE32}"/>
              </a:ext>
            </a:extLst>
          </p:cNvPr>
          <p:cNvSpPr>
            <a:spLocks noGrp="1"/>
          </p:cNvSpPr>
          <p:nvPr>
            <p:ph type="dt" sz="half" idx="10"/>
          </p:nvPr>
        </p:nvSpPr>
        <p:spPr/>
        <p:txBody>
          <a:bodyPr/>
          <a:lstStyle/>
          <a:p>
            <a:fld id="{F863B91B-6498-4BFE-A7C4-8BFAF1B89667}" type="datetimeFigureOut">
              <a:rPr lang="en-US" smtClean="0"/>
              <a:t>9/26/2018</a:t>
            </a:fld>
            <a:endParaRPr lang="en-US"/>
          </a:p>
        </p:txBody>
      </p:sp>
      <p:sp>
        <p:nvSpPr>
          <p:cNvPr id="4" name="Footer Placeholder 3">
            <a:extLst>
              <a:ext uri="{FF2B5EF4-FFF2-40B4-BE49-F238E27FC236}">
                <a16:creationId xmlns:a16="http://schemas.microsoft.com/office/drawing/2014/main" id="{AC32F29F-32C9-4E41-A945-81C9D72AFE9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8D2888-E7FD-40E8-B80E-8A1F429F8710}"/>
              </a:ext>
            </a:extLst>
          </p:cNvPr>
          <p:cNvSpPr>
            <a:spLocks noGrp="1"/>
          </p:cNvSpPr>
          <p:nvPr>
            <p:ph type="sldNum" sz="quarter" idx="12"/>
          </p:nvPr>
        </p:nvSpPr>
        <p:spPr/>
        <p:txBody>
          <a:bodyPr/>
          <a:lstStyle/>
          <a:p>
            <a:fld id="{8B7938F6-AFB2-4573-8589-5E055A12A213}" type="slidenum">
              <a:rPr lang="en-US" smtClean="0"/>
              <a:t>‹#›</a:t>
            </a:fld>
            <a:endParaRPr lang="en-US"/>
          </a:p>
        </p:txBody>
      </p:sp>
    </p:spTree>
    <p:extLst>
      <p:ext uri="{BB962C8B-B14F-4D97-AF65-F5344CB8AC3E}">
        <p14:creationId xmlns:p14="http://schemas.microsoft.com/office/powerpoint/2010/main" val="1859427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79B032-0B35-4C2F-B1F9-A407D6F8AE0B}"/>
              </a:ext>
            </a:extLst>
          </p:cNvPr>
          <p:cNvSpPr>
            <a:spLocks noGrp="1"/>
          </p:cNvSpPr>
          <p:nvPr>
            <p:ph type="dt" sz="half" idx="10"/>
          </p:nvPr>
        </p:nvSpPr>
        <p:spPr/>
        <p:txBody>
          <a:bodyPr/>
          <a:lstStyle/>
          <a:p>
            <a:fld id="{F863B91B-6498-4BFE-A7C4-8BFAF1B89667}" type="datetimeFigureOut">
              <a:rPr lang="en-US" smtClean="0"/>
              <a:t>9/26/2018</a:t>
            </a:fld>
            <a:endParaRPr lang="en-US"/>
          </a:p>
        </p:txBody>
      </p:sp>
      <p:sp>
        <p:nvSpPr>
          <p:cNvPr id="3" name="Footer Placeholder 2">
            <a:extLst>
              <a:ext uri="{FF2B5EF4-FFF2-40B4-BE49-F238E27FC236}">
                <a16:creationId xmlns:a16="http://schemas.microsoft.com/office/drawing/2014/main" id="{4FED232F-A2E7-48A1-A858-0AE0E277E9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3817E2E-AF1B-4893-AD78-4E940D2D41F6}"/>
              </a:ext>
            </a:extLst>
          </p:cNvPr>
          <p:cNvSpPr>
            <a:spLocks noGrp="1"/>
          </p:cNvSpPr>
          <p:nvPr>
            <p:ph type="sldNum" sz="quarter" idx="12"/>
          </p:nvPr>
        </p:nvSpPr>
        <p:spPr/>
        <p:txBody>
          <a:bodyPr/>
          <a:lstStyle/>
          <a:p>
            <a:fld id="{8B7938F6-AFB2-4573-8589-5E055A12A213}" type="slidenum">
              <a:rPr lang="en-US" smtClean="0"/>
              <a:t>‹#›</a:t>
            </a:fld>
            <a:endParaRPr lang="en-US"/>
          </a:p>
        </p:txBody>
      </p:sp>
    </p:spTree>
    <p:extLst>
      <p:ext uri="{BB962C8B-B14F-4D97-AF65-F5344CB8AC3E}">
        <p14:creationId xmlns:p14="http://schemas.microsoft.com/office/powerpoint/2010/main" val="65926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AA76E-B990-4A15-BDA4-D1AA43245D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89E56F7-1E03-41BF-A7E2-9B85D2EF00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02379B6-B51D-40F2-9656-A2675562A3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BA273E5-74D5-4F8E-B73B-104C52B6EF96}"/>
              </a:ext>
            </a:extLst>
          </p:cNvPr>
          <p:cNvSpPr>
            <a:spLocks noGrp="1"/>
          </p:cNvSpPr>
          <p:nvPr>
            <p:ph type="dt" sz="half" idx="10"/>
          </p:nvPr>
        </p:nvSpPr>
        <p:spPr/>
        <p:txBody>
          <a:bodyPr/>
          <a:lstStyle/>
          <a:p>
            <a:fld id="{F863B91B-6498-4BFE-A7C4-8BFAF1B89667}" type="datetimeFigureOut">
              <a:rPr lang="en-US" smtClean="0"/>
              <a:t>9/26/2018</a:t>
            </a:fld>
            <a:endParaRPr lang="en-US"/>
          </a:p>
        </p:txBody>
      </p:sp>
      <p:sp>
        <p:nvSpPr>
          <p:cNvPr id="6" name="Footer Placeholder 5">
            <a:extLst>
              <a:ext uri="{FF2B5EF4-FFF2-40B4-BE49-F238E27FC236}">
                <a16:creationId xmlns:a16="http://schemas.microsoft.com/office/drawing/2014/main" id="{C0DECD7F-8E2D-46DE-8CFC-8C2B4AACE3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6FC8E5-2F81-4D33-B4C8-DEB4448F050C}"/>
              </a:ext>
            </a:extLst>
          </p:cNvPr>
          <p:cNvSpPr>
            <a:spLocks noGrp="1"/>
          </p:cNvSpPr>
          <p:nvPr>
            <p:ph type="sldNum" sz="quarter" idx="12"/>
          </p:nvPr>
        </p:nvSpPr>
        <p:spPr/>
        <p:txBody>
          <a:bodyPr/>
          <a:lstStyle/>
          <a:p>
            <a:fld id="{8B7938F6-AFB2-4573-8589-5E055A12A213}" type="slidenum">
              <a:rPr lang="en-US" smtClean="0"/>
              <a:t>‹#›</a:t>
            </a:fld>
            <a:endParaRPr lang="en-US"/>
          </a:p>
        </p:txBody>
      </p:sp>
    </p:spTree>
    <p:extLst>
      <p:ext uri="{BB962C8B-B14F-4D97-AF65-F5344CB8AC3E}">
        <p14:creationId xmlns:p14="http://schemas.microsoft.com/office/powerpoint/2010/main" val="4144309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46E51-0CFB-4296-9CB3-38A9C88B98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86BED63-2D91-4029-9868-3F7B51E676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DCA7076-63B3-4EF3-979F-E2D34A9163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BF37E4A-9FC2-454B-A147-99ACA29A25F5}"/>
              </a:ext>
            </a:extLst>
          </p:cNvPr>
          <p:cNvSpPr>
            <a:spLocks noGrp="1"/>
          </p:cNvSpPr>
          <p:nvPr>
            <p:ph type="dt" sz="half" idx="10"/>
          </p:nvPr>
        </p:nvSpPr>
        <p:spPr/>
        <p:txBody>
          <a:bodyPr/>
          <a:lstStyle/>
          <a:p>
            <a:fld id="{F863B91B-6498-4BFE-A7C4-8BFAF1B89667}" type="datetimeFigureOut">
              <a:rPr lang="en-US" smtClean="0"/>
              <a:t>9/26/2018</a:t>
            </a:fld>
            <a:endParaRPr lang="en-US"/>
          </a:p>
        </p:txBody>
      </p:sp>
      <p:sp>
        <p:nvSpPr>
          <p:cNvPr id="6" name="Footer Placeholder 5">
            <a:extLst>
              <a:ext uri="{FF2B5EF4-FFF2-40B4-BE49-F238E27FC236}">
                <a16:creationId xmlns:a16="http://schemas.microsoft.com/office/drawing/2014/main" id="{D826C974-42CF-4B34-B7A9-7C31CD0D950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DB40D69-D72C-427B-9AB5-20130BEA271A}"/>
              </a:ext>
            </a:extLst>
          </p:cNvPr>
          <p:cNvSpPr>
            <a:spLocks noGrp="1"/>
          </p:cNvSpPr>
          <p:nvPr>
            <p:ph type="sldNum" sz="quarter" idx="12"/>
          </p:nvPr>
        </p:nvSpPr>
        <p:spPr/>
        <p:txBody>
          <a:bodyPr/>
          <a:lstStyle/>
          <a:p>
            <a:fld id="{8B7938F6-AFB2-4573-8589-5E055A12A213}" type="slidenum">
              <a:rPr lang="en-US" smtClean="0"/>
              <a:t>‹#›</a:t>
            </a:fld>
            <a:endParaRPr lang="en-US"/>
          </a:p>
        </p:txBody>
      </p:sp>
    </p:spTree>
    <p:extLst>
      <p:ext uri="{BB962C8B-B14F-4D97-AF65-F5344CB8AC3E}">
        <p14:creationId xmlns:p14="http://schemas.microsoft.com/office/powerpoint/2010/main" val="1682396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EE9270-5324-4C5B-B128-3FC075C2BC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568F9DD-64D0-44FF-8415-9A20DCB229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581DD7-05BC-4282-8381-84217A4328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63B91B-6498-4BFE-A7C4-8BFAF1B89667}" type="datetimeFigureOut">
              <a:rPr lang="en-US" smtClean="0"/>
              <a:t>9/26/2018</a:t>
            </a:fld>
            <a:endParaRPr lang="en-US"/>
          </a:p>
        </p:txBody>
      </p:sp>
      <p:sp>
        <p:nvSpPr>
          <p:cNvPr id="5" name="Footer Placeholder 4">
            <a:extLst>
              <a:ext uri="{FF2B5EF4-FFF2-40B4-BE49-F238E27FC236}">
                <a16:creationId xmlns:a16="http://schemas.microsoft.com/office/drawing/2014/main" id="{E54D1AD4-9F01-45F4-9F75-D8B776DBD7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4ACCDBA-CF21-49BA-B9FA-47334812FE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7938F6-AFB2-4573-8589-5E055A12A213}" type="slidenum">
              <a:rPr lang="en-US" smtClean="0"/>
              <a:t>‹#›</a:t>
            </a:fld>
            <a:endParaRPr lang="en-US"/>
          </a:p>
        </p:txBody>
      </p:sp>
    </p:spTree>
    <p:extLst>
      <p:ext uri="{BB962C8B-B14F-4D97-AF65-F5344CB8AC3E}">
        <p14:creationId xmlns:p14="http://schemas.microsoft.com/office/powerpoint/2010/main" val="1729845273"/>
      </p:ext>
    </p:extLst>
  </p:cSld>
  <p:clrMap bg1="lt1" tx1="dk1" bg2="lt2" tx2="dk2" accent1="accent1" accent2="accent2" accent3="accent3" accent4="accent4" accent5="accent5" accent6="accent6" hlink="hlink" folHlink="folHlink"/>
  <p:sldLayoutIdLst>
    <p:sldLayoutId id="2147483824" r:id="rId1"/>
    <p:sldLayoutId id="2147483825" r:id="rId2"/>
    <p:sldLayoutId id="2147483826" r:id="rId3"/>
    <p:sldLayoutId id="2147483827" r:id="rId4"/>
    <p:sldLayoutId id="2147483828" r:id="rId5"/>
    <p:sldLayoutId id="2147483829" r:id="rId6"/>
    <p:sldLayoutId id="2147483830" r:id="rId7"/>
    <p:sldLayoutId id="2147483831" r:id="rId8"/>
    <p:sldLayoutId id="2147483832" r:id="rId9"/>
    <p:sldLayoutId id="2147483833" r:id="rId10"/>
    <p:sldLayoutId id="214748383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maitreya.org/FILES/THOTH/ESSAYS2.HTM/Essays2-7.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maitreya.org/FILES/THOTH/ESSAYS3.HTM/Introduction.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maitreya.org/FILES/THOTH/Suplements.htm/GOD%20or%20man%20laws.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maitreya.org/FILES/THOTH/SONOFMAN.HTM/OSonOMan.html" TargetMode="External"/><Relationship Id="rId2" Type="http://schemas.openxmlformats.org/officeDocument/2006/relationships/hyperlink" Target="http://www.maitreya.org/english/declaration_final.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maitreya.org/FILES/THOTH/ESSAYS1.HTM/Essays1-10.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hyperlink" Target="http://www.maitreya.org/FILES/THOTH/ESSAYS1.HTM/Essays1-10.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1">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57526E-D590-4770-97FD-E851A478FDCA}"/>
              </a:ext>
            </a:extLst>
          </p:cNvPr>
          <p:cNvSpPr>
            <a:spLocks noGrp="1"/>
          </p:cNvSpPr>
          <p:nvPr>
            <p:ph type="ctrTitle"/>
          </p:nvPr>
        </p:nvSpPr>
        <p:spPr>
          <a:xfrm>
            <a:off x="1524000" y="1376362"/>
            <a:ext cx="9144000" cy="2603274"/>
          </a:xfrm>
        </p:spPr>
        <p:txBody>
          <a:bodyPr>
            <a:normAutofit/>
          </a:bodyPr>
          <a:lstStyle/>
          <a:p>
            <a:r>
              <a:rPr lang="en-US" sz="5400" dirty="0"/>
              <a:t>Justice is Closest to the </a:t>
            </a:r>
            <a:br>
              <a:rPr lang="en-US" sz="5400" dirty="0"/>
            </a:br>
            <a:r>
              <a:rPr lang="en-US" sz="5400" dirty="0"/>
              <a:t>Heart of God</a:t>
            </a:r>
          </a:p>
        </p:txBody>
      </p:sp>
      <p:sp>
        <p:nvSpPr>
          <p:cNvPr id="3" name="Subtitle 2">
            <a:extLst>
              <a:ext uri="{FF2B5EF4-FFF2-40B4-BE49-F238E27FC236}">
                <a16:creationId xmlns:a16="http://schemas.microsoft.com/office/drawing/2014/main" id="{F187E174-C679-42F8-AA0E-8E77B5750B8D}"/>
              </a:ext>
            </a:extLst>
          </p:cNvPr>
          <p:cNvSpPr>
            <a:spLocks noGrp="1"/>
          </p:cNvSpPr>
          <p:nvPr>
            <p:ph type="subTitle" idx="1"/>
          </p:nvPr>
        </p:nvSpPr>
        <p:spPr>
          <a:xfrm>
            <a:off x="1524000" y="4118088"/>
            <a:ext cx="9144000" cy="1393711"/>
          </a:xfrm>
        </p:spPr>
        <p:txBody>
          <a:bodyPr>
            <a:normAutofit/>
          </a:bodyPr>
          <a:lstStyle/>
          <a:p>
            <a:endParaRPr lang="en-US" dirty="0"/>
          </a:p>
          <a:p>
            <a:r>
              <a:rPr lang="en-US" dirty="0"/>
              <a:t>Presentation by Noor</a:t>
            </a:r>
          </a:p>
          <a:p>
            <a:r>
              <a:rPr lang="en-US" dirty="0"/>
              <a:t>Feast of Tabernacles 012001 (2018)</a:t>
            </a:r>
          </a:p>
          <a:p>
            <a:endParaRPr lang="en-US" dirty="0"/>
          </a:p>
        </p:txBody>
      </p:sp>
    </p:spTree>
    <p:extLst>
      <p:ext uri="{BB962C8B-B14F-4D97-AF65-F5344CB8AC3E}">
        <p14:creationId xmlns:p14="http://schemas.microsoft.com/office/powerpoint/2010/main" val="754983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655DD-6C3D-4FAC-BE99-893BCF2D9A09}"/>
              </a:ext>
            </a:extLst>
          </p:cNvPr>
          <p:cNvSpPr>
            <a:spLocks noGrp="1"/>
          </p:cNvSpPr>
          <p:nvPr>
            <p:ph type="title"/>
          </p:nvPr>
        </p:nvSpPr>
        <p:spPr/>
        <p:txBody>
          <a:bodyPr/>
          <a:lstStyle/>
          <a:p>
            <a:r>
              <a:rPr lang="en-US" dirty="0"/>
              <a:t>The System</a:t>
            </a:r>
          </a:p>
        </p:txBody>
      </p:sp>
      <p:pic>
        <p:nvPicPr>
          <p:cNvPr id="5" name="Content Placeholder 4" descr="A close up of a map&#10;&#10;Description generated with high confidence">
            <a:extLst>
              <a:ext uri="{FF2B5EF4-FFF2-40B4-BE49-F238E27FC236}">
                <a16:creationId xmlns:a16="http://schemas.microsoft.com/office/drawing/2014/main" id="{F5345BB7-07E8-4ACA-A2E1-0D8B76C5D6D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33935" y="1822705"/>
            <a:ext cx="4124130" cy="4352062"/>
          </a:xfrm>
        </p:spPr>
      </p:pic>
      <p:sp>
        <p:nvSpPr>
          <p:cNvPr id="6" name="Content Placeholder 2">
            <a:extLst>
              <a:ext uri="{FF2B5EF4-FFF2-40B4-BE49-F238E27FC236}">
                <a16:creationId xmlns:a16="http://schemas.microsoft.com/office/drawing/2014/main" id="{0CA5F7DF-8313-4B09-9D4C-34652627102A}"/>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4005288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CBEB2-5895-47A2-8191-2AAEB3CEB35D}"/>
              </a:ext>
            </a:extLst>
          </p:cNvPr>
          <p:cNvSpPr>
            <a:spLocks noGrp="1"/>
          </p:cNvSpPr>
          <p:nvPr>
            <p:ph type="title"/>
          </p:nvPr>
        </p:nvSpPr>
        <p:spPr/>
        <p:txBody>
          <a:bodyPr/>
          <a:lstStyle/>
          <a:p>
            <a:r>
              <a:rPr lang="en-US" dirty="0"/>
              <a:t>Justice over Law</a:t>
            </a:r>
          </a:p>
        </p:txBody>
      </p:sp>
      <p:sp>
        <p:nvSpPr>
          <p:cNvPr id="3" name="Content Placeholder 2">
            <a:extLst>
              <a:ext uri="{FF2B5EF4-FFF2-40B4-BE49-F238E27FC236}">
                <a16:creationId xmlns:a16="http://schemas.microsoft.com/office/drawing/2014/main" id="{EBBFD7DD-6BD9-4192-81B9-8366012C6DDF}"/>
              </a:ext>
            </a:extLst>
          </p:cNvPr>
          <p:cNvSpPr>
            <a:spLocks noGrp="1"/>
          </p:cNvSpPr>
          <p:nvPr>
            <p:ph idx="1"/>
          </p:nvPr>
        </p:nvSpPr>
        <p:spPr/>
        <p:txBody>
          <a:bodyPr/>
          <a:lstStyle/>
          <a:p>
            <a:pPr marL="0" indent="0">
              <a:buNone/>
            </a:pPr>
            <a:r>
              <a:rPr lang="en-US" dirty="0"/>
              <a:t>&lt;8&gt;That is when there are laws but not justice. &lt;9&gt;Such societies should then stop and ask themselves, "Why do our laws not bring justice?" so they would start to institute common sense in their system and choose those who have this common sense in themselves as judges. &lt;10&gt;Or they should see that their society is degenerating, and eventually will collapse and be replaced.</a:t>
            </a:r>
          </a:p>
          <a:p>
            <a:pPr marL="0" indent="0">
              <a:buNone/>
            </a:pPr>
            <a:endParaRPr lang="en-US" dirty="0"/>
          </a:p>
          <a:p>
            <a:pPr marL="0" indent="0">
              <a:buNone/>
            </a:pPr>
            <a:r>
              <a:rPr lang="en-US" dirty="0"/>
              <a:t>- </a:t>
            </a:r>
            <a:r>
              <a:rPr lang="en-US" dirty="0">
                <a:hlinkClick r:id="rId2"/>
              </a:rPr>
              <a:t>Essays II, Tablet 7, “Law or Justice”</a:t>
            </a:r>
            <a:endParaRPr lang="en-US" dirty="0"/>
          </a:p>
        </p:txBody>
      </p:sp>
    </p:spTree>
    <p:extLst>
      <p:ext uri="{BB962C8B-B14F-4D97-AF65-F5344CB8AC3E}">
        <p14:creationId xmlns:p14="http://schemas.microsoft.com/office/powerpoint/2010/main" val="2039906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52D27-B497-4156-86EA-5CDCB8DCFB37}"/>
              </a:ext>
            </a:extLst>
          </p:cNvPr>
          <p:cNvSpPr>
            <a:spLocks noGrp="1"/>
          </p:cNvSpPr>
          <p:nvPr>
            <p:ph type="title"/>
          </p:nvPr>
        </p:nvSpPr>
        <p:spPr/>
        <p:txBody>
          <a:bodyPr/>
          <a:lstStyle/>
          <a:p>
            <a:r>
              <a:rPr lang="en-US" dirty="0"/>
              <a:t>Law as Dogma</a:t>
            </a:r>
          </a:p>
        </p:txBody>
      </p:sp>
      <p:sp>
        <p:nvSpPr>
          <p:cNvPr id="3" name="Content Placeholder 2">
            <a:extLst>
              <a:ext uri="{FF2B5EF4-FFF2-40B4-BE49-F238E27FC236}">
                <a16:creationId xmlns:a16="http://schemas.microsoft.com/office/drawing/2014/main" id="{E3643EAE-BE02-4E4C-86B1-9926E999078D}"/>
              </a:ext>
            </a:extLst>
          </p:cNvPr>
          <p:cNvSpPr>
            <a:spLocks noGrp="1"/>
          </p:cNvSpPr>
          <p:nvPr>
            <p:ph idx="1"/>
          </p:nvPr>
        </p:nvSpPr>
        <p:spPr>
          <a:xfrm>
            <a:off x="838200" y="1825625"/>
            <a:ext cx="10515600" cy="4667250"/>
          </a:xfrm>
        </p:spPr>
        <p:txBody>
          <a:bodyPr/>
          <a:lstStyle/>
          <a:p>
            <a:pPr marL="0" indent="0">
              <a:buNone/>
            </a:pPr>
            <a:r>
              <a:rPr lang="en-US" dirty="0"/>
              <a:t>…the following of the laws becomes so important that their spirit to bring justice is lost. Then they almost become rituals which are to be automatically performed instead of to be understood and changed to bring justice for each situation. In other words, the notion would be law, not justice, so a bureaucracy would be created. But whatever is rigid in this universe and does not do what it was intended to do (its </a:t>
            </a:r>
            <a:r>
              <a:rPr lang="en-US" dirty="0" err="1"/>
              <a:t>Darma</a:t>
            </a:r>
            <a:r>
              <a:rPr lang="en-US" dirty="0"/>
              <a:t>) has no choice but to be broken and replaced by another system which will suit the situation, or one which is flexible enough to change and adapt to the situation.</a:t>
            </a:r>
          </a:p>
          <a:p>
            <a:pPr marL="0" indent="0">
              <a:buNone/>
            </a:pPr>
            <a:endParaRPr lang="en-US" dirty="0"/>
          </a:p>
          <a:p>
            <a:pPr marL="0" indent="0">
              <a:buNone/>
            </a:pPr>
            <a:r>
              <a:rPr lang="en-US" dirty="0"/>
              <a:t>- </a:t>
            </a:r>
            <a:r>
              <a:rPr lang="en-US" dirty="0">
                <a:hlinkClick r:id="rId2"/>
              </a:rPr>
              <a:t>Essays III, Introduction</a:t>
            </a:r>
            <a:endParaRPr lang="en-US" dirty="0"/>
          </a:p>
        </p:txBody>
      </p:sp>
    </p:spTree>
    <p:extLst>
      <p:ext uri="{BB962C8B-B14F-4D97-AF65-F5344CB8AC3E}">
        <p14:creationId xmlns:p14="http://schemas.microsoft.com/office/powerpoint/2010/main" val="1887529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655DD-6C3D-4FAC-BE99-893BCF2D9A09}"/>
              </a:ext>
            </a:extLst>
          </p:cNvPr>
          <p:cNvSpPr>
            <a:spLocks noGrp="1"/>
          </p:cNvSpPr>
          <p:nvPr>
            <p:ph type="title"/>
          </p:nvPr>
        </p:nvSpPr>
        <p:spPr/>
        <p:txBody>
          <a:bodyPr/>
          <a:lstStyle/>
          <a:p>
            <a:r>
              <a:rPr lang="en-US" dirty="0"/>
              <a:t>The System</a:t>
            </a:r>
          </a:p>
        </p:txBody>
      </p:sp>
      <p:pic>
        <p:nvPicPr>
          <p:cNvPr id="5" name="Content Placeholder 4" descr="A close up of a map&#10;&#10;Description generated with high confidence">
            <a:extLst>
              <a:ext uri="{FF2B5EF4-FFF2-40B4-BE49-F238E27FC236}">
                <a16:creationId xmlns:a16="http://schemas.microsoft.com/office/drawing/2014/main" id="{F5345BB7-07E8-4ACA-A2E1-0D8B76C5D6D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33935" y="1822705"/>
            <a:ext cx="4124130" cy="4352062"/>
          </a:xfrm>
        </p:spPr>
      </p:pic>
      <p:sp>
        <p:nvSpPr>
          <p:cNvPr id="6" name="Content Placeholder 2">
            <a:extLst>
              <a:ext uri="{FF2B5EF4-FFF2-40B4-BE49-F238E27FC236}">
                <a16:creationId xmlns:a16="http://schemas.microsoft.com/office/drawing/2014/main" id="{0CA5F7DF-8313-4B09-9D4C-34652627102A}"/>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595319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B876D-E409-4944-83E6-54C2A01EEB9A}"/>
              </a:ext>
            </a:extLst>
          </p:cNvPr>
          <p:cNvSpPr>
            <a:spLocks noGrp="1"/>
          </p:cNvSpPr>
          <p:nvPr>
            <p:ph type="title"/>
          </p:nvPr>
        </p:nvSpPr>
        <p:spPr/>
        <p:txBody>
          <a:bodyPr/>
          <a:lstStyle/>
          <a:p>
            <a:r>
              <a:rPr lang="en-US" dirty="0"/>
              <a:t>Punishment</a:t>
            </a:r>
          </a:p>
        </p:txBody>
      </p:sp>
      <p:sp>
        <p:nvSpPr>
          <p:cNvPr id="3" name="Content Placeholder 2">
            <a:extLst>
              <a:ext uri="{FF2B5EF4-FFF2-40B4-BE49-F238E27FC236}">
                <a16:creationId xmlns:a16="http://schemas.microsoft.com/office/drawing/2014/main" id="{D7C66776-2F17-4D08-B003-DF5B5395DC40}"/>
              </a:ext>
            </a:extLst>
          </p:cNvPr>
          <p:cNvSpPr>
            <a:spLocks noGrp="1"/>
          </p:cNvSpPr>
          <p:nvPr>
            <p:ph idx="1"/>
          </p:nvPr>
        </p:nvSpPr>
        <p:spPr>
          <a:xfrm>
            <a:off x="838200" y="1825624"/>
            <a:ext cx="10515600" cy="4558397"/>
          </a:xfrm>
        </p:spPr>
        <p:txBody>
          <a:bodyPr/>
          <a:lstStyle/>
          <a:p>
            <a:pPr marL="0" indent="0">
              <a:buNone/>
            </a:pPr>
            <a:r>
              <a:rPr lang="en-US" dirty="0"/>
              <a:t>…the present prison systems are worse than physical or financial punishments recommended by Divine Laws. The Divine Laws might hurt a person physically or financially, but the prison system destroys the spirit which is much greater than the physical body or financial well-being.</a:t>
            </a:r>
          </a:p>
          <a:p>
            <a:pPr marL="0" indent="0">
              <a:buNone/>
            </a:pPr>
            <a:endParaRPr lang="en-US" dirty="0"/>
          </a:p>
          <a:p>
            <a:pPr marL="0" indent="0">
              <a:buNone/>
            </a:pPr>
            <a:r>
              <a:rPr lang="en-US" dirty="0"/>
              <a:t>Probably the best approach is to give a person a chance of choosing between a physical and/or financial punishment or imprisonment.</a:t>
            </a:r>
          </a:p>
          <a:p>
            <a:pPr marL="0" indent="0">
              <a:buNone/>
            </a:pPr>
            <a:endParaRPr lang="en-US" dirty="0"/>
          </a:p>
          <a:p>
            <a:pPr marL="0" indent="0">
              <a:buNone/>
            </a:pPr>
            <a:r>
              <a:rPr lang="en-US" dirty="0"/>
              <a:t>- </a:t>
            </a:r>
            <a:r>
              <a:rPr lang="en-US" dirty="0">
                <a:hlinkClick r:id="rId2"/>
              </a:rPr>
              <a:t>THOTH, Supplements, God’s Laws vs. Man’s Laws</a:t>
            </a:r>
            <a:endParaRPr lang="en-US" dirty="0"/>
          </a:p>
        </p:txBody>
      </p:sp>
    </p:spTree>
    <p:extLst>
      <p:ext uri="{BB962C8B-B14F-4D97-AF65-F5344CB8AC3E}">
        <p14:creationId xmlns:p14="http://schemas.microsoft.com/office/powerpoint/2010/main" val="3913551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655DD-6C3D-4FAC-BE99-893BCF2D9A09}"/>
              </a:ext>
            </a:extLst>
          </p:cNvPr>
          <p:cNvSpPr>
            <a:spLocks noGrp="1"/>
          </p:cNvSpPr>
          <p:nvPr>
            <p:ph type="title"/>
          </p:nvPr>
        </p:nvSpPr>
        <p:spPr/>
        <p:txBody>
          <a:bodyPr/>
          <a:lstStyle/>
          <a:p>
            <a:r>
              <a:rPr lang="en-US" dirty="0"/>
              <a:t>The System</a:t>
            </a:r>
          </a:p>
        </p:txBody>
      </p:sp>
      <p:pic>
        <p:nvPicPr>
          <p:cNvPr id="5" name="Content Placeholder 4" descr="A close up of a map&#10;&#10;Description generated with high confidence">
            <a:extLst>
              <a:ext uri="{FF2B5EF4-FFF2-40B4-BE49-F238E27FC236}">
                <a16:creationId xmlns:a16="http://schemas.microsoft.com/office/drawing/2014/main" id="{F5345BB7-07E8-4ACA-A2E1-0D8B76C5D6D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33935" y="1822705"/>
            <a:ext cx="4124130" cy="4352062"/>
          </a:xfrm>
        </p:spPr>
      </p:pic>
      <p:sp>
        <p:nvSpPr>
          <p:cNvPr id="6" name="Content Placeholder 2">
            <a:extLst>
              <a:ext uri="{FF2B5EF4-FFF2-40B4-BE49-F238E27FC236}">
                <a16:creationId xmlns:a16="http://schemas.microsoft.com/office/drawing/2014/main" id="{0CA5F7DF-8313-4B09-9D4C-34652627102A}"/>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684541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E702D-8397-4030-942A-96703D3B76BF}"/>
              </a:ext>
            </a:extLst>
          </p:cNvPr>
          <p:cNvSpPr>
            <a:spLocks noGrp="1"/>
          </p:cNvSpPr>
          <p:nvPr>
            <p:ph type="title"/>
          </p:nvPr>
        </p:nvSpPr>
        <p:spPr/>
        <p:txBody>
          <a:bodyPr/>
          <a:lstStyle/>
          <a:p>
            <a:r>
              <a:rPr lang="en-US" dirty="0"/>
              <a:t>Final Points</a:t>
            </a:r>
          </a:p>
        </p:txBody>
      </p:sp>
      <p:sp>
        <p:nvSpPr>
          <p:cNvPr id="3" name="Content Placeholder 2">
            <a:extLst>
              <a:ext uri="{FF2B5EF4-FFF2-40B4-BE49-F238E27FC236}">
                <a16:creationId xmlns:a16="http://schemas.microsoft.com/office/drawing/2014/main" id="{5F24DFAA-B8C9-4A31-BA14-1F0D89989429}"/>
              </a:ext>
            </a:extLst>
          </p:cNvPr>
          <p:cNvSpPr>
            <a:spLocks noGrp="1"/>
          </p:cNvSpPr>
          <p:nvPr>
            <p:ph idx="1"/>
          </p:nvPr>
        </p:nvSpPr>
        <p:spPr/>
        <p:txBody>
          <a:bodyPr/>
          <a:lstStyle/>
          <a:p>
            <a:r>
              <a:rPr lang="en-US" dirty="0"/>
              <a:t>External Symbol of Internal Punishment</a:t>
            </a:r>
          </a:p>
          <a:p>
            <a:endParaRPr lang="en-US" dirty="0"/>
          </a:p>
          <a:p>
            <a:r>
              <a:rPr lang="en-US" dirty="0"/>
              <a:t>What can we do now?</a:t>
            </a:r>
          </a:p>
          <a:p>
            <a:endParaRPr lang="en-US" dirty="0"/>
          </a:p>
          <a:p>
            <a:r>
              <a:rPr lang="en-US" dirty="0"/>
              <a:t>The Prime Directive</a:t>
            </a:r>
          </a:p>
        </p:txBody>
      </p:sp>
    </p:spTree>
    <p:extLst>
      <p:ext uri="{BB962C8B-B14F-4D97-AF65-F5344CB8AC3E}">
        <p14:creationId xmlns:p14="http://schemas.microsoft.com/office/powerpoint/2010/main" val="62014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5E81E5-A5FE-4A64-8AC2-549B8801CDF9}"/>
              </a:ext>
            </a:extLst>
          </p:cNvPr>
          <p:cNvSpPr>
            <a:spLocks noGrp="1"/>
          </p:cNvSpPr>
          <p:nvPr>
            <p:ph idx="1"/>
          </p:nvPr>
        </p:nvSpPr>
        <p:spPr/>
        <p:txBody>
          <a:bodyPr/>
          <a:lstStyle/>
          <a:p>
            <a:pPr marL="0" indent="0">
              <a:buNone/>
            </a:pPr>
            <a:r>
              <a:rPr lang="en-US" dirty="0"/>
              <a:t>"Resist evil and evil doers with all your Might.  Justice is Closest to the Heart of God!”</a:t>
            </a:r>
          </a:p>
          <a:p>
            <a:pPr>
              <a:buFontTx/>
              <a:buChar char="-"/>
            </a:pPr>
            <a:r>
              <a:rPr lang="en-US" dirty="0">
                <a:hlinkClick r:id="rId2"/>
              </a:rPr>
              <a:t>Third Declaration</a:t>
            </a:r>
            <a:endParaRPr lang="en-US" dirty="0"/>
          </a:p>
          <a:p>
            <a:pPr>
              <a:buFontTx/>
              <a:buChar char="-"/>
            </a:pPr>
            <a:endParaRPr lang="en-US" dirty="0"/>
          </a:p>
          <a:p>
            <a:pPr marL="0" indent="0">
              <a:buNone/>
            </a:pPr>
            <a:r>
              <a:rPr lang="en-US" dirty="0"/>
              <a:t>"To present such a system is another main purpose of THOTH. This system is an integral part of the Eternal Divine Path and The Greatest Sign (second seal). This system will bring justice to All. Justice is closest to the Heart of God.“</a:t>
            </a:r>
          </a:p>
          <a:p>
            <a:pPr marL="0" indent="0">
              <a:buNone/>
            </a:pPr>
            <a:r>
              <a:rPr lang="en-US" dirty="0"/>
              <a:t>- </a:t>
            </a:r>
            <a:r>
              <a:rPr lang="en-US" dirty="0">
                <a:hlinkClick r:id="rId3"/>
              </a:rPr>
              <a:t>O, Son of Man</a:t>
            </a:r>
            <a:endParaRPr lang="en-US" dirty="0"/>
          </a:p>
        </p:txBody>
      </p:sp>
      <p:sp>
        <p:nvSpPr>
          <p:cNvPr id="4" name="Title 1">
            <a:extLst>
              <a:ext uri="{FF2B5EF4-FFF2-40B4-BE49-F238E27FC236}">
                <a16:creationId xmlns:a16="http://schemas.microsoft.com/office/drawing/2014/main" id="{2B17E7E1-F7A2-42AE-89A1-CA35C53AD129}"/>
              </a:ext>
            </a:extLst>
          </p:cNvPr>
          <p:cNvSpPr>
            <a:spLocks noGrp="1"/>
          </p:cNvSpPr>
          <p:nvPr>
            <p:ph type="title"/>
          </p:nvPr>
        </p:nvSpPr>
        <p:spPr>
          <a:xfrm>
            <a:off x="838200" y="365125"/>
            <a:ext cx="10515600" cy="1325563"/>
          </a:xfrm>
        </p:spPr>
        <p:txBody>
          <a:bodyPr/>
          <a:lstStyle/>
          <a:p>
            <a:r>
              <a:rPr lang="en-US" dirty="0"/>
              <a:t>Justice is Closest…</a:t>
            </a:r>
          </a:p>
        </p:txBody>
      </p:sp>
    </p:spTree>
    <p:extLst>
      <p:ext uri="{BB962C8B-B14F-4D97-AF65-F5344CB8AC3E}">
        <p14:creationId xmlns:p14="http://schemas.microsoft.com/office/powerpoint/2010/main" val="2739589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57F8D-BABD-43BF-8926-A21734C46F73}"/>
              </a:ext>
            </a:extLst>
          </p:cNvPr>
          <p:cNvSpPr>
            <a:spLocks noGrp="1"/>
          </p:cNvSpPr>
          <p:nvPr>
            <p:ph type="title"/>
          </p:nvPr>
        </p:nvSpPr>
        <p:spPr/>
        <p:txBody>
          <a:bodyPr/>
          <a:lstStyle/>
          <a:p>
            <a:r>
              <a:rPr lang="en-US" dirty="0"/>
              <a:t>Justice is Closest…</a:t>
            </a:r>
          </a:p>
        </p:txBody>
      </p:sp>
      <p:sp>
        <p:nvSpPr>
          <p:cNvPr id="3" name="Content Placeholder 2">
            <a:extLst>
              <a:ext uri="{FF2B5EF4-FFF2-40B4-BE49-F238E27FC236}">
                <a16:creationId xmlns:a16="http://schemas.microsoft.com/office/drawing/2014/main" id="{5A114FB6-0ED4-4158-A030-48D0158AC793}"/>
              </a:ext>
            </a:extLst>
          </p:cNvPr>
          <p:cNvSpPr>
            <a:spLocks noGrp="1"/>
          </p:cNvSpPr>
          <p:nvPr>
            <p:ph idx="1"/>
          </p:nvPr>
        </p:nvSpPr>
        <p:spPr/>
        <p:txBody>
          <a:bodyPr/>
          <a:lstStyle/>
          <a:p>
            <a:pPr marL="0" indent="0">
              <a:buNone/>
            </a:pPr>
            <a:r>
              <a:rPr lang="en-US" dirty="0"/>
              <a:t>“Greater than salvation is justice.  Justice is salvation.”</a:t>
            </a:r>
          </a:p>
          <a:p>
            <a:pPr marL="0" indent="0">
              <a:buNone/>
            </a:pPr>
            <a:r>
              <a:rPr lang="en-US" dirty="0"/>
              <a:t>- </a:t>
            </a:r>
            <a:r>
              <a:rPr lang="en-US" dirty="0">
                <a:hlinkClick r:id="rId2"/>
              </a:rPr>
              <a:t>Essays I, Tablet 10, “Justice”</a:t>
            </a:r>
            <a:endParaRPr lang="en-US" dirty="0"/>
          </a:p>
        </p:txBody>
      </p:sp>
    </p:spTree>
    <p:extLst>
      <p:ext uri="{BB962C8B-B14F-4D97-AF65-F5344CB8AC3E}">
        <p14:creationId xmlns:p14="http://schemas.microsoft.com/office/powerpoint/2010/main" val="534594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408D9-DCBA-41A9-BB1A-64C2A1F10682}"/>
              </a:ext>
            </a:extLst>
          </p:cNvPr>
          <p:cNvSpPr>
            <a:spLocks noGrp="1"/>
          </p:cNvSpPr>
          <p:nvPr>
            <p:ph type="title"/>
          </p:nvPr>
        </p:nvSpPr>
        <p:spPr/>
        <p:txBody>
          <a:bodyPr/>
          <a:lstStyle/>
          <a:p>
            <a:r>
              <a:rPr lang="en-US" dirty="0"/>
              <a:t>Key Points in Creating Justice</a:t>
            </a:r>
          </a:p>
        </p:txBody>
      </p:sp>
      <p:sp>
        <p:nvSpPr>
          <p:cNvPr id="3" name="Content Placeholder 2">
            <a:extLst>
              <a:ext uri="{FF2B5EF4-FFF2-40B4-BE49-F238E27FC236}">
                <a16:creationId xmlns:a16="http://schemas.microsoft.com/office/drawing/2014/main" id="{C0382AA1-3B0E-46F2-B176-25C4D7B97512}"/>
              </a:ext>
            </a:extLst>
          </p:cNvPr>
          <p:cNvSpPr>
            <a:spLocks noGrp="1"/>
          </p:cNvSpPr>
          <p:nvPr>
            <p:ph idx="1"/>
          </p:nvPr>
        </p:nvSpPr>
        <p:spPr/>
        <p:txBody>
          <a:bodyPr/>
          <a:lstStyle/>
          <a:p>
            <a:r>
              <a:rPr lang="en-US" dirty="0"/>
              <a:t>System and society</a:t>
            </a:r>
          </a:p>
          <a:p>
            <a:pPr marL="0" indent="0">
              <a:buNone/>
            </a:pPr>
            <a:endParaRPr lang="en-US" dirty="0"/>
          </a:p>
          <a:p>
            <a:r>
              <a:rPr lang="en-US" dirty="0"/>
              <a:t>Judges</a:t>
            </a:r>
          </a:p>
          <a:p>
            <a:endParaRPr lang="en-US" dirty="0"/>
          </a:p>
          <a:p>
            <a:r>
              <a:rPr lang="en-US" dirty="0"/>
              <a:t>Justice over law</a:t>
            </a:r>
          </a:p>
          <a:p>
            <a:endParaRPr lang="en-US" dirty="0"/>
          </a:p>
          <a:p>
            <a:r>
              <a:rPr lang="en-US" dirty="0"/>
              <a:t>Punishment</a:t>
            </a:r>
          </a:p>
        </p:txBody>
      </p:sp>
    </p:spTree>
    <p:extLst>
      <p:ext uri="{BB962C8B-B14F-4D97-AF65-F5344CB8AC3E}">
        <p14:creationId xmlns:p14="http://schemas.microsoft.com/office/powerpoint/2010/main" val="1036145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E69A912A-00EA-4097-BEA3-F2FE7F9A564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52862" y="1690688"/>
            <a:ext cx="4486275" cy="4486275"/>
          </a:xfrm>
        </p:spPr>
      </p:pic>
      <p:sp>
        <p:nvSpPr>
          <p:cNvPr id="6" name="Title 1">
            <a:extLst>
              <a:ext uri="{FF2B5EF4-FFF2-40B4-BE49-F238E27FC236}">
                <a16:creationId xmlns:a16="http://schemas.microsoft.com/office/drawing/2014/main" id="{23A49DAA-527D-4B88-8AA4-D3853FF0E355}"/>
              </a:ext>
            </a:extLst>
          </p:cNvPr>
          <p:cNvSpPr>
            <a:spLocks noGrp="1"/>
          </p:cNvSpPr>
          <p:nvPr>
            <p:ph type="title"/>
          </p:nvPr>
        </p:nvSpPr>
        <p:spPr>
          <a:xfrm>
            <a:off x="838200" y="365125"/>
            <a:ext cx="10515600" cy="1325563"/>
          </a:xfrm>
        </p:spPr>
        <p:txBody>
          <a:bodyPr/>
          <a:lstStyle/>
          <a:p>
            <a:r>
              <a:rPr lang="en-US" dirty="0"/>
              <a:t>System and Society</a:t>
            </a:r>
          </a:p>
        </p:txBody>
      </p:sp>
      <p:sp>
        <p:nvSpPr>
          <p:cNvPr id="7" name="Content Placeholder 2">
            <a:extLst>
              <a:ext uri="{FF2B5EF4-FFF2-40B4-BE49-F238E27FC236}">
                <a16:creationId xmlns:a16="http://schemas.microsoft.com/office/drawing/2014/main" id="{3F9EC92F-69F9-469A-A09D-D3BDCCEAC88A}"/>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4187384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3479228-D1F8-4F77-885D-547A1F2B0E2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567296" y="4699394"/>
            <a:ext cx="1269841" cy="1269841"/>
          </a:xfrm>
        </p:spPr>
      </p:pic>
      <p:pic>
        <p:nvPicPr>
          <p:cNvPr id="7" name="Picture 6">
            <a:extLst>
              <a:ext uri="{FF2B5EF4-FFF2-40B4-BE49-F238E27FC236}">
                <a16:creationId xmlns:a16="http://schemas.microsoft.com/office/drawing/2014/main" id="{3FCB9E1F-3492-41CD-93ED-586AD86333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54863" y="4700792"/>
            <a:ext cx="1269841" cy="1269841"/>
          </a:xfrm>
          <a:prstGeom prst="rect">
            <a:avLst/>
          </a:prstGeom>
        </p:spPr>
      </p:pic>
      <p:pic>
        <p:nvPicPr>
          <p:cNvPr id="9" name="Picture 8">
            <a:extLst>
              <a:ext uri="{FF2B5EF4-FFF2-40B4-BE49-F238E27FC236}">
                <a16:creationId xmlns:a16="http://schemas.microsoft.com/office/drawing/2014/main" id="{56DA752E-3D04-4DF4-97AB-806A88D9014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78806" y="1690688"/>
            <a:ext cx="2834388" cy="3010105"/>
          </a:xfrm>
          <a:prstGeom prst="rect">
            <a:avLst/>
          </a:prstGeom>
        </p:spPr>
      </p:pic>
      <p:sp>
        <p:nvSpPr>
          <p:cNvPr id="10" name="Title 1">
            <a:extLst>
              <a:ext uri="{FF2B5EF4-FFF2-40B4-BE49-F238E27FC236}">
                <a16:creationId xmlns:a16="http://schemas.microsoft.com/office/drawing/2014/main" id="{5A7FD884-CE5B-4B85-B576-ABCCD105D964}"/>
              </a:ext>
            </a:extLst>
          </p:cNvPr>
          <p:cNvSpPr>
            <a:spLocks noGrp="1"/>
          </p:cNvSpPr>
          <p:nvPr>
            <p:ph type="title"/>
          </p:nvPr>
        </p:nvSpPr>
        <p:spPr>
          <a:xfrm>
            <a:off x="838200" y="365125"/>
            <a:ext cx="10515600" cy="1325563"/>
          </a:xfrm>
        </p:spPr>
        <p:txBody>
          <a:bodyPr/>
          <a:lstStyle/>
          <a:p>
            <a:r>
              <a:rPr lang="en-US" dirty="0"/>
              <a:t>The Three Kingdoms of Heaven</a:t>
            </a:r>
          </a:p>
        </p:txBody>
      </p:sp>
    </p:spTree>
    <p:extLst>
      <p:ext uri="{BB962C8B-B14F-4D97-AF65-F5344CB8AC3E}">
        <p14:creationId xmlns:p14="http://schemas.microsoft.com/office/powerpoint/2010/main" val="55422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0CE8E-A5E3-4E9D-9FF7-40F849F9C815}"/>
              </a:ext>
            </a:extLst>
          </p:cNvPr>
          <p:cNvSpPr>
            <a:spLocks noGrp="1"/>
          </p:cNvSpPr>
          <p:nvPr>
            <p:ph type="title"/>
          </p:nvPr>
        </p:nvSpPr>
        <p:spPr/>
        <p:txBody>
          <a:bodyPr/>
          <a:lstStyle/>
          <a:p>
            <a:r>
              <a:rPr lang="en-US" dirty="0"/>
              <a:t>Justice Starts with Society</a:t>
            </a:r>
          </a:p>
        </p:txBody>
      </p:sp>
      <p:sp>
        <p:nvSpPr>
          <p:cNvPr id="3" name="Content Placeholder 2">
            <a:extLst>
              <a:ext uri="{FF2B5EF4-FFF2-40B4-BE49-F238E27FC236}">
                <a16:creationId xmlns:a16="http://schemas.microsoft.com/office/drawing/2014/main" id="{EE2D7BE0-03B1-4F1D-B85D-A8A2A162BE55}"/>
              </a:ext>
            </a:extLst>
          </p:cNvPr>
          <p:cNvSpPr>
            <a:spLocks noGrp="1"/>
          </p:cNvSpPr>
          <p:nvPr>
            <p:ph idx="1"/>
          </p:nvPr>
        </p:nvSpPr>
        <p:spPr/>
        <p:txBody>
          <a:bodyPr/>
          <a:lstStyle/>
          <a:p>
            <a:pPr marL="0" indent="0">
              <a:buNone/>
            </a:pPr>
            <a:r>
              <a:rPr lang="en-US" dirty="0"/>
              <a:t>&lt;8&gt;As long as petty criminals are judged and punished when these crimes are done because of inequity in society or from ignorance, and the big criminals who created such an unjust society for their own self-interests are overlooked because of their power or ties to the higher classes in society, or because of following the wrong philosophy in society in whole, justice will not be established. &lt;9&gt;Only in a true society with the greatest possible equity and true philosophy based on God's Laws, with true leaders, can justice be preserved.</a:t>
            </a:r>
          </a:p>
          <a:p>
            <a:pPr marL="0" indent="0">
              <a:buNone/>
            </a:pPr>
            <a:endParaRPr lang="en-US" dirty="0"/>
          </a:p>
          <a:p>
            <a:pPr marL="0" indent="0">
              <a:buNone/>
            </a:pPr>
            <a:r>
              <a:rPr lang="en-US" dirty="0"/>
              <a:t>- </a:t>
            </a:r>
            <a:r>
              <a:rPr lang="en-US" dirty="0">
                <a:hlinkClick r:id="rId2"/>
              </a:rPr>
              <a:t>Essays I, Tablet Ten, “Justice”</a:t>
            </a:r>
            <a:endParaRPr lang="en-US" dirty="0"/>
          </a:p>
        </p:txBody>
      </p:sp>
    </p:spTree>
    <p:extLst>
      <p:ext uri="{BB962C8B-B14F-4D97-AF65-F5344CB8AC3E}">
        <p14:creationId xmlns:p14="http://schemas.microsoft.com/office/powerpoint/2010/main" val="3523815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655DD-6C3D-4FAC-BE99-893BCF2D9A09}"/>
              </a:ext>
            </a:extLst>
          </p:cNvPr>
          <p:cNvSpPr>
            <a:spLocks noGrp="1"/>
          </p:cNvSpPr>
          <p:nvPr>
            <p:ph type="title"/>
          </p:nvPr>
        </p:nvSpPr>
        <p:spPr/>
        <p:txBody>
          <a:bodyPr/>
          <a:lstStyle/>
          <a:p>
            <a:r>
              <a:rPr lang="en-US" dirty="0"/>
              <a:t>The System</a:t>
            </a:r>
          </a:p>
        </p:txBody>
      </p:sp>
      <p:pic>
        <p:nvPicPr>
          <p:cNvPr id="5" name="Content Placeholder 4" descr="A close up of a map&#10;&#10;Description generated with high confidence">
            <a:extLst>
              <a:ext uri="{FF2B5EF4-FFF2-40B4-BE49-F238E27FC236}">
                <a16:creationId xmlns:a16="http://schemas.microsoft.com/office/drawing/2014/main" id="{F5345BB7-07E8-4ACA-A2E1-0D8B76C5D6D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33935" y="1822705"/>
            <a:ext cx="4124130" cy="4352062"/>
          </a:xfrm>
        </p:spPr>
      </p:pic>
      <p:sp>
        <p:nvSpPr>
          <p:cNvPr id="6" name="Content Placeholder 2">
            <a:extLst>
              <a:ext uri="{FF2B5EF4-FFF2-40B4-BE49-F238E27FC236}">
                <a16:creationId xmlns:a16="http://schemas.microsoft.com/office/drawing/2014/main" id="{0CA5F7DF-8313-4B09-9D4C-34652627102A}"/>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325995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8830A-44C8-4596-B942-8D95066197E2}"/>
              </a:ext>
            </a:extLst>
          </p:cNvPr>
          <p:cNvSpPr>
            <a:spLocks noGrp="1"/>
          </p:cNvSpPr>
          <p:nvPr>
            <p:ph type="title"/>
          </p:nvPr>
        </p:nvSpPr>
        <p:spPr/>
        <p:txBody>
          <a:bodyPr/>
          <a:lstStyle/>
          <a:p>
            <a:r>
              <a:rPr lang="en-US" dirty="0"/>
              <a:t>Judges</a:t>
            </a:r>
          </a:p>
        </p:txBody>
      </p:sp>
      <p:pic>
        <p:nvPicPr>
          <p:cNvPr id="6" name="Content Placeholder 5" descr="A close up of an animal&#10;&#10;Description generated with very high confidence">
            <a:extLst>
              <a:ext uri="{FF2B5EF4-FFF2-40B4-BE49-F238E27FC236}">
                <a16:creationId xmlns:a16="http://schemas.microsoft.com/office/drawing/2014/main" id="{BE618FDD-29F6-4538-9F96-2A6BDFFA08F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20330" y="1825624"/>
            <a:ext cx="4351339" cy="4351339"/>
          </a:xfrm>
        </p:spPr>
      </p:pic>
      <p:sp>
        <p:nvSpPr>
          <p:cNvPr id="7" name="Content Placeholder 2">
            <a:extLst>
              <a:ext uri="{FF2B5EF4-FFF2-40B4-BE49-F238E27FC236}">
                <a16:creationId xmlns:a16="http://schemas.microsoft.com/office/drawing/2014/main" id="{14CA7CAD-CBDE-4A71-A280-98D19FA86197}"/>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25792807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519</Words>
  <Application>Microsoft Office PowerPoint</Application>
  <PresentationFormat>Widescreen</PresentationFormat>
  <Paragraphs>52</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Justice is Closest to the  Heart of God</vt:lpstr>
      <vt:lpstr>Justice is Closest…</vt:lpstr>
      <vt:lpstr>Justice is Closest…</vt:lpstr>
      <vt:lpstr>Key Points in Creating Justice</vt:lpstr>
      <vt:lpstr>System and Society</vt:lpstr>
      <vt:lpstr>The Three Kingdoms of Heaven</vt:lpstr>
      <vt:lpstr>Justice Starts with Society</vt:lpstr>
      <vt:lpstr>The System</vt:lpstr>
      <vt:lpstr>Judges</vt:lpstr>
      <vt:lpstr>The System</vt:lpstr>
      <vt:lpstr>Justice over Law</vt:lpstr>
      <vt:lpstr>Law as Dogma</vt:lpstr>
      <vt:lpstr>The System</vt:lpstr>
      <vt:lpstr>Punishment</vt:lpstr>
      <vt:lpstr>The System</vt:lpstr>
      <vt:lpstr>Final Points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Justice is Closest to the  Heart of God</dc:title>
  <dc:creator>Isaac Emmanuel</dc:creator>
  <cp:lastModifiedBy>Isaac Emmanuel</cp:lastModifiedBy>
  <cp:revision>25</cp:revision>
  <dcterms:created xsi:type="dcterms:W3CDTF">2018-09-26T18:48:07Z</dcterms:created>
  <dcterms:modified xsi:type="dcterms:W3CDTF">2018-09-26T19:56:49Z</dcterms:modified>
</cp:coreProperties>
</file>