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8" r:id="rId2"/>
  </p:sldMasterIdLst>
  <p:notesMasterIdLst>
    <p:notesMasterId r:id="rId17"/>
  </p:notesMasterIdLst>
  <p:handoutMasterIdLst>
    <p:handoutMasterId r:id="rId18"/>
  </p:handoutMasterIdLst>
  <p:sldIdLst>
    <p:sldId id="256" r:id="rId3"/>
    <p:sldId id="293" r:id="rId4"/>
    <p:sldId id="295" r:id="rId5"/>
    <p:sldId id="296" r:id="rId6"/>
    <p:sldId id="290" r:id="rId7"/>
    <p:sldId id="272" r:id="rId8"/>
    <p:sldId id="285" r:id="rId9"/>
    <p:sldId id="289" r:id="rId10"/>
    <p:sldId id="291" r:id="rId11"/>
    <p:sldId id="297" r:id="rId12"/>
    <p:sldId id="288" r:id="rId13"/>
    <p:sldId id="292" r:id="rId14"/>
    <p:sldId id="294" r:id="rId15"/>
    <p:sldId id="271" r:id="rId16"/>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han sancaklı" initials="ns" lastIdx="1" clrIdx="0">
    <p:extLst>
      <p:ext uri="{19B8F6BF-5375-455C-9EA6-DF929625EA0E}">
        <p15:presenceInfo xmlns:p15="http://schemas.microsoft.com/office/powerpoint/2012/main" userId="b0287ec78488b85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Helle Formatvorlage 1 - Akz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385" autoAdjust="0"/>
    <p:restoredTop sz="94434" autoAdjust="0"/>
  </p:normalViewPr>
  <p:slideViewPr>
    <p:cSldViewPr showGuides="1">
      <p:cViewPr varScale="1">
        <p:scale>
          <a:sx n="108" d="100"/>
          <a:sy n="108" d="100"/>
        </p:scale>
        <p:origin x="47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57" d="100"/>
          <a:sy n="57" d="100"/>
        </p:scale>
        <p:origin x="283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6-09-13T18:37:12.572" idx="1">
    <p:pos x="3035" y="2596"/>
    <p:text>I, unus, am only sharing the way I study the Teachings of Maitreya and sharing these with others. All should directly go to the source (Mission's Web Site) to study Maitreya's Teachings and learn from Him directly!!!</p:text>
    <p:extLst>
      <p:ext uri="{C676402C-5697-4E1C-873F-D02D1690AC5C}">
        <p15:threadingInfo xmlns:p15="http://schemas.microsoft.com/office/powerpoint/2012/main" timeZoneBias="4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1C4B855-AD2E-456E-8779-DA4DFBC759A3}" type="datetimeFigureOut">
              <a:rPr lang="tr-TR" smtClean="0"/>
              <a:pPr/>
              <a:t>17.09.2016</a:t>
            </a:fld>
            <a:endParaRPr lang="tr-TR"/>
          </a:p>
        </p:txBody>
      </p:sp>
      <p:sp>
        <p:nvSpPr>
          <p:cNvPr id="4" name="Altbilgi Yer Tutucusu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643FF35-FB88-4252-9FEA-6930646B28C2}" type="slidenum">
              <a:rPr lang="tr-TR" smtClean="0"/>
              <a:pPr/>
              <a:t>‹#›</a:t>
            </a:fld>
            <a:endParaRPr lang="tr-TR"/>
          </a:p>
        </p:txBody>
      </p:sp>
    </p:spTree>
    <p:extLst>
      <p:ext uri="{BB962C8B-B14F-4D97-AF65-F5344CB8AC3E}">
        <p14:creationId xmlns:p14="http://schemas.microsoft.com/office/powerpoint/2010/main" val="36201528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5F88E8-A384-43EF-AD47-7131EA31A48D}" type="datetimeFigureOut">
              <a:rPr lang="de-DE" smtClean="0"/>
              <a:pPr/>
              <a:t>17.09.2016</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D75B27-EA39-4F13-BC45-9C0ECB6C1EEB}" type="slidenum">
              <a:rPr lang="de-DE" smtClean="0"/>
              <a:pPr/>
              <a:t>‹#›</a:t>
            </a:fld>
            <a:endParaRPr lang="de-DE"/>
          </a:p>
        </p:txBody>
      </p:sp>
    </p:spTree>
    <p:extLst>
      <p:ext uri="{BB962C8B-B14F-4D97-AF65-F5344CB8AC3E}">
        <p14:creationId xmlns:p14="http://schemas.microsoft.com/office/powerpoint/2010/main" val="189273681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Slide Number Placeholder 3"/>
          <p:cNvSpPr>
            <a:spLocks noGrp="1"/>
          </p:cNvSpPr>
          <p:nvPr>
            <p:ph type="sldNum" sz="quarter" idx="10"/>
          </p:nvPr>
        </p:nvSpPr>
        <p:spPr/>
        <p:txBody>
          <a:bodyPr/>
          <a:lstStyle/>
          <a:p>
            <a:fld id="{8CD75B27-EA39-4F13-BC45-9C0ECB6C1EEB}" type="slidenum">
              <a:rPr lang="de-DE" smtClean="0"/>
              <a:pPr/>
              <a:t>1</a:t>
            </a:fld>
            <a:endParaRPr lang="de-DE"/>
          </a:p>
        </p:txBody>
      </p:sp>
    </p:spTree>
    <p:extLst>
      <p:ext uri="{BB962C8B-B14F-4D97-AF65-F5344CB8AC3E}">
        <p14:creationId xmlns:p14="http://schemas.microsoft.com/office/powerpoint/2010/main" val="21795113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CD75B27-EA39-4F13-BC45-9C0ECB6C1EEB}" type="slidenum">
              <a:rPr lang="de-DE" smtClean="0"/>
              <a:pPr/>
              <a:t>12</a:t>
            </a:fld>
            <a:endParaRPr lang="de-DE"/>
          </a:p>
        </p:txBody>
      </p:sp>
    </p:spTree>
    <p:extLst>
      <p:ext uri="{BB962C8B-B14F-4D97-AF65-F5344CB8AC3E}">
        <p14:creationId xmlns:p14="http://schemas.microsoft.com/office/powerpoint/2010/main" val="1684346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aseline="0" dirty="0"/>
              <a:t>. </a:t>
            </a:r>
            <a:endParaRPr lang="tr-TR" dirty="0"/>
          </a:p>
        </p:txBody>
      </p:sp>
      <p:sp>
        <p:nvSpPr>
          <p:cNvPr id="4" name="Slayt Numarası Yer Tutucusu 3"/>
          <p:cNvSpPr>
            <a:spLocks noGrp="1"/>
          </p:cNvSpPr>
          <p:nvPr>
            <p:ph type="sldNum" sz="quarter" idx="10"/>
          </p:nvPr>
        </p:nvSpPr>
        <p:spPr/>
        <p:txBody>
          <a:bodyPr/>
          <a:lstStyle/>
          <a:p>
            <a:fld id="{8CD75B27-EA39-4F13-BC45-9C0ECB6C1EEB}" type="slidenum">
              <a:rPr lang="de-DE" smtClean="0"/>
              <a:pPr/>
              <a:t>3</a:t>
            </a:fld>
            <a:endParaRPr lang="de-DE"/>
          </a:p>
        </p:txBody>
      </p:sp>
    </p:spTree>
    <p:extLst>
      <p:ext uri="{BB962C8B-B14F-4D97-AF65-F5344CB8AC3E}">
        <p14:creationId xmlns:p14="http://schemas.microsoft.com/office/powerpoint/2010/main" val="3728904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aseline="0" dirty="0"/>
              <a:t>. </a:t>
            </a:r>
            <a:endParaRPr lang="tr-TR" dirty="0"/>
          </a:p>
        </p:txBody>
      </p:sp>
      <p:sp>
        <p:nvSpPr>
          <p:cNvPr id="4" name="Slayt Numarası Yer Tutucusu 3"/>
          <p:cNvSpPr>
            <a:spLocks noGrp="1"/>
          </p:cNvSpPr>
          <p:nvPr>
            <p:ph type="sldNum" sz="quarter" idx="10"/>
          </p:nvPr>
        </p:nvSpPr>
        <p:spPr/>
        <p:txBody>
          <a:bodyPr/>
          <a:lstStyle/>
          <a:p>
            <a:fld id="{8CD75B27-EA39-4F13-BC45-9C0ECB6C1EEB}" type="slidenum">
              <a:rPr lang="de-DE" smtClean="0"/>
              <a:pPr/>
              <a:t>4</a:t>
            </a:fld>
            <a:endParaRPr lang="de-DE"/>
          </a:p>
        </p:txBody>
      </p:sp>
    </p:spTree>
    <p:extLst>
      <p:ext uri="{BB962C8B-B14F-4D97-AF65-F5344CB8AC3E}">
        <p14:creationId xmlns:p14="http://schemas.microsoft.com/office/powerpoint/2010/main" val="2689542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aseline="0" dirty="0"/>
              <a:t>. </a:t>
            </a:r>
            <a:endParaRPr lang="tr-TR" dirty="0"/>
          </a:p>
        </p:txBody>
      </p:sp>
      <p:sp>
        <p:nvSpPr>
          <p:cNvPr id="4" name="Slayt Numarası Yer Tutucusu 3"/>
          <p:cNvSpPr>
            <a:spLocks noGrp="1"/>
          </p:cNvSpPr>
          <p:nvPr>
            <p:ph type="sldNum" sz="quarter" idx="10"/>
          </p:nvPr>
        </p:nvSpPr>
        <p:spPr/>
        <p:txBody>
          <a:bodyPr/>
          <a:lstStyle/>
          <a:p>
            <a:fld id="{8CD75B27-EA39-4F13-BC45-9C0ECB6C1EEB}" type="slidenum">
              <a:rPr lang="de-DE" smtClean="0"/>
              <a:pPr/>
              <a:t>5</a:t>
            </a:fld>
            <a:endParaRPr lang="de-DE"/>
          </a:p>
        </p:txBody>
      </p:sp>
    </p:spTree>
    <p:extLst>
      <p:ext uri="{BB962C8B-B14F-4D97-AF65-F5344CB8AC3E}">
        <p14:creationId xmlns:p14="http://schemas.microsoft.com/office/powerpoint/2010/main" val="2058616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To give an idea</a:t>
            </a:r>
            <a:r>
              <a:rPr lang="tr-TR" baseline="0" dirty="0"/>
              <a:t> about our experience in major projects. </a:t>
            </a:r>
            <a:endParaRPr lang="tr-TR" dirty="0"/>
          </a:p>
        </p:txBody>
      </p:sp>
      <p:sp>
        <p:nvSpPr>
          <p:cNvPr id="4" name="Slayt Numarası Yer Tutucusu 3"/>
          <p:cNvSpPr>
            <a:spLocks noGrp="1"/>
          </p:cNvSpPr>
          <p:nvPr>
            <p:ph type="sldNum" sz="quarter" idx="10"/>
          </p:nvPr>
        </p:nvSpPr>
        <p:spPr/>
        <p:txBody>
          <a:bodyPr/>
          <a:lstStyle/>
          <a:p>
            <a:fld id="{8CD75B27-EA39-4F13-BC45-9C0ECB6C1EEB}" type="slidenum">
              <a:rPr lang="de-DE" smtClean="0"/>
              <a:pPr/>
              <a:t>6</a:t>
            </a:fld>
            <a:endParaRPr lang="de-DE"/>
          </a:p>
        </p:txBody>
      </p:sp>
    </p:spTree>
    <p:extLst>
      <p:ext uri="{BB962C8B-B14F-4D97-AF65-F5344CB8AC3E}">
        <p14:creationId xmlns:p14="http://schemas.microsoft.com/office/powerpoint/2010/main" val="15480172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CD75B27-EA39-4F13-BC45-9C0ECB6C1EEB}" type="slidenum">
              <a:rPr lang="de-DE" smtClean="0"/>
              <a:pPr/>
              <a:t>7</a:t>
            </a:fld>
            <a:endParaRPr lang="de-DE"/>
          </a:p>
        </p:txBody>
      </p:sp>
    </p:spTree>
    <p:extLst>
      <p:ext uri="{BB962C8B-B14F-4D97-AF65-F5344CB8AC3E}">
        <p14:creationId xmlns:p14="http://schemas.microsoft.com/office/powerpoint/2010/main" val="15480172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CD75B27-EA39-4F13-BC45-9C0ECB6C1EEB}" type="slidenum">
              <a:rPr lang="de-DE" smtClean="0"/>
              <a:pPr/>
              <a:t>8</a:t>
            </a:fld>
            <a:endParaRPr lang="de-DE"/>
          </a:p>
        </p:txBody>
      </p:sp>
    </p:spTree>
    <p:extLst>
      <p:ext uri="{BB962C8B-B14F-4D97-AF65-F5344CB8AC3E}">
        <p14:creationId xmlns:p14="http://schemas.microsoft.com/office/powerpoint/2010/main" val="15480172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CD75B27-EA39-4F13-BC45-9C0ECB6C1EEB}" type="slidenum">
              <a:rPr lang="de-DE" smtClean="0"/>
              <a:pPr/>
              <a:t>9</a:t>
            </a:fld>
            <a:endParaRPr lang="de-DE"/>
          </a:p>
        </p:txBody>
      </p:sp>
    </p:spTree>
    <p:extLst>
      <p:ext uri="{BB962C8B-B14F-4D97-AF65-F5344CB8AC3E}">
        <p14:creationId xmlns:p14="http://schemas.microsoft.com/office/powerpoint/2010/main" val="32198411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CD75B27-EA39-4F13-BC45-9C0ECB6C1EEB}" type="slidenum">
              <a:rPr lang="de-DE" smtClean="0"/>
              <a:pPr/>
              <a:t>11</a:t>
            </a:fld>
            <a:endParaRPr lang="de-DE"/>
          </a:p>
        </p:txBody>
      </p:sp>
    </p:spTree>
    <p:extLst>
      <p:ext uri="{BB962C8B-B14F-4D97-AF65-F5344CB8AC3E}">
        <p14:creationId xmlns:p14="http://schemas.microsoft.com/office/powerpoint/2010/main" val="15480172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
    <p:spTree>
      <p:nvGrpSpPr>
        <p:cNvPr id="1" name=""/>
        <p:cNvGrpSpPr/>
        <p:nvPr/>
      </p:nvGrpSpPr>
      <p:grpSpPr>
        <a:xfrm>
          <a:off x="0" y="0"/>
          <a:ext cx="0" cy="0"/>
          <a:chOff x="0" y="0"/>
          <a:chExt cx="0" cy="0"/>
        </a:xfrm>
      </p:grpSpPr>
      <p:pic>
        <p:nvPicPr>
          <p:cNvPr id="5" name="Grafik 4" descr="lights_ppt_start.png"/>
          <p:cNvPicPr>
            <a:picLocks noChangeAspect="1"/>
          </p:cNvPicPr>
          <p:nvPr userDrawn="1"/>
        </p:nvPicPr>
        <p:blipFill>
          <a:blip r:embed="rId2" cstate="print"/>
          <a:stretch>
            <a:fillRect/>
          </a:stretch>
        </p:blipFill>
        <p:spPr>
          <a:xfrm>
            <a:off x="0" y="0"/>
            <a:ext cx="9144000" cy="6858000"/>
          </a:xfrm>
          <a:prstGeom prst="rect">
            <a:avLst/>
          </a:prstGeom>
        </p:spPr>
      </p:pic>
      <p:sp>
        <p:nvSpPr>
          <p:cNvPr id="7" name="Titel 1"/>
          <p:cNvSpPr>
            <a:spLocks noGrp="1"/>
          </p:cNvSpPr>
          <p:nvPr>
            <p:ph type="ctrTitle" hasCustomPrompt="1"/>
          </p:nvPr>
        </p:nvSpPr>
        <p:spPr>
          <a:xfrm>
            <a:off x="0" y="4437112"/>
            <a:ext cx="9144000" cy="821953"/>
          </a:xfrm>
        </p:spPr>
        <p:txBody>
          <a:bodyPr lIns="0" tIns="0" rIns="0" bIns="0" anchor="t" anchorCtr="0">
            <a:noAutofit/>
          </a:bodyPr>
          <a:lstStyle>
            <a:lvl1pPr>
              <a:defRPr sz="5400" b="0" spc="-150">
                <a:solidFill>
                  <a:schemeClr val="tx2"/>
                </a:solidFill>
                <a:effectLst>
                  <a:outerShdw dist="12700" dir="16200000" algn="t" rotWithShape="0">
                    <a:prstClr val="black">
                      <a:alpha val="40000"/>
                    </a:prstClr>
                  </a:outerShdw>
                </a:effectLst>
              </a:defRPr>
            </a:lvl1pPr>
          </a:lstStyle>
          <a:p>
            <a:r>
              <a:rPr lang="de-DE" dirty="0"/>
              <a:t>The </a:t>
            </a:r>
            <a:r>
              <a:rPr lang="de-DE" dirty="0" err="1"/>
              <a:t>Presentation</a:t>
            </a:r>
            <a:r>
              <a:rPr lang="de-DE" dirty="0"/>
              <a:t> Title</a:t>
            </a:r>
          </a:p>
        </p:txBody>
      </p:sp>
      <p:sp>
        <p:nvSpPr>
          <p:cNvPr id="9" name="Untertitel 2"/>
          <p:cNvSpPr>
            <a:spLocks noGrp="1"/>
          </p:cNvSpPr>
          <p:nvPr>
            <p:ph type="subTitle" idx="1" hasCustomPrompt="1"/>
          </p:nvPr>
        </p:nvSpPr>
        <p:spPr>
          <a:xfrm>
            <a:off x="0" y="5187057"/>
            <a:ext cx="9144000" cy="576064"/>
          </a:xfrm>
        </p:spPr>
        <p:txBody>
          <a:bodyPr>
            <a:normAutofit/>
          </a:bodyPr>
          <a:lstStyle>
            <a:lvl1pPr marL="0" indent="0" algn="ctr">
              <a:buNone/>
              <a:defRPr sz="1800" i="1">
                <a:solidFill>
                  <a:schemeClr val="accent2"/>
                </a:solidFill>
                <a:effectLst>
                  <a:outerShdw blurRad="50800" dist="38100" dir="5400000" algn="t" rotWithShape="0">
                    <a:prstClr val="black">
                      <a:alpha val="40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Speakers Name, Date</a:t>
            </a:r>
            <a:endParaRPr lang="de-DE" dirty="0"/>
          </a:p>
        </p:txBody>
      </p:sp>
      <p:pic>
        <p:nvPicPr>
          <p:cNvPr id="11" name="Grafik 10" descr="arrow_next.png">
            <a:hlinkClick r:id="" action="ppaction://hlinkshowjump?jump=nextslide"/>
          </p:cNvPr>
          <p:cNvPicPr>
            <a:picLocks noChangeAspect="1"/>
          </p:cNvPicPr>
          <p:nvPr userDrawn="1"/>
        </p:nvPicPr>
        <p:blipFill>
          <a:blip r:embed="rId3" cstate="print"/>
          <a:stretch>
            <a:fillRect/>
          </a:stretch>
        </p:blipFill>
        <p:spPr>
          <a:xfrm>
            <a:off x="8421191" y="6191788"/>
            <a:ext cx="352425" cy="352425"/>
          </a:xfrm>
          <a:prstGeom prst="rect">
            <a:avLst/>
          </a:prstGeom>
        </p:spPr>
      </p:pic>
      <p:sp>
        <p:nvSpPr>
          <p:cNvPr id="13" name="Inhaltsplatzhalter 2"/>
          <p:cNvSpPr>
            <a:spLocks noGrp="1"/>
          </p:cNvSpPr>
          <p:nvPr>
            <p:ph idx="10" hasCustomPrompt="1"/>
          </p:nvPr>
        </p:nvSpPr>
        <p:spPr>
          <a:xfrm>
            <a:off x="539552" y="620688"/>
            <a:ext cx="8064896" cy="2304256"/>
          </a:xfrm>
        </p:spPr>
        <p:txBody>
          <a:bodyPr wrap="square" lIns="0" tIns="0" rIns="0" bIns="0" numCol="1" anchor="ctr" anchorCtr="0">
            <a:noAutofit/>
          </a:bodyPr>
          <a:lstStyle>
            <a:lvl1pPr marL="0" indent="-180000" algn="ctr">
              <a:lnSpc>
                <a:spcPct val="100000"/>
              </a:lnSpc>
              <a:spcBef>
                <a:spcPts val="100"/>
              </a:spcBef>
              <a:buFont typeface="Arial" pitchFamily="34" charset="0"/>
              <a:buNone/>
              <a:defRPr lang="de-DE" sz="4000" b="1" dirty="0">
                <a:solidFill>
                  <a:schemeClr val="accent1"/>
                </a:solidFill>
              </a:defRPr>
            </a:lvl1pPr>
          </a:lstStyle>
          <a:p>
            <a:pPr lvl="0"/>
            <a:r>
              <a:rPr lang="de-DE" dirty="0" err="1"/>
              <a:t>Your</a:t>
            </a:r>
            <a:r>
              <a:rPr lang="de-DE" dirty="0"/>
              <a:t> Logo </a:t>
            </a:r>
            <a:r>
              <a:rPr lang="de-DE" dirty="0" err="1"/>
              <a:t>or</a:t>
            </a:r>
            <a:r>
              <a:rPr lang="de-DE" dirty="0"/>
              <a:t> Company Name</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p:txBody>
          <a:bodyPr/>
          <a:lstStyle/>
          <a:p>
            <a:fld id="{BF998B79-20D7-47EE-A806-77B528D0A011}" type="datetimeFigureOut">
              <a:rPr lang="tr-TR" smtClean="0"/>
              <a:pPr/>
              <a:t>17.09.2016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E6F31DC-A6FB-4CD3-87B1-FAB58FBBCC45}" type="slidenum">
              <a:rPr lang="tr-TR" smtClean="0"/>
              <a:pPr/>
              <a:t>‹#›</a:t>
            </a:fld>
            <a:endParaRPr lang="tr-TR"/>
          </a:p>
        </p:txBody>
      </p:sp>
    </p:spTree>
    <p:extLst>
      <p:ext uri="{BB962C8B-B14F-4D97-AF65-F5344CB8AC3E}">
        <p14:creationId xmlns:p14="http://schemas.microsoft.com/office/powerpoint/2010/main" val="348472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998B79-20D7-47EE-A806-77B528D0A011}" type="datetimeFigureOut">
              <a:rPr lang="tr-TR" smtClean="0"/>
              <a:pPr/>
              <a:t>17.09.2016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E6F31DC-A6FB-4CD3-87B1-FAB58FBBCC45}" type="slidenum">
              <a:rPr lang="tr-TR" smtClean="0"/>
              <a:pPr/>
              <a:t>‹#›</a:t>
            </a:fld>
            <a:endParaRPr lang="tr-TR"/>
          </a:p>
        </p:txBody>
      </p:sp>
    </p:spTree>
    <p:extLst>
      <p:ext uri="{BB962C8B-B14F-4D97-AF65-F5344CB8AC3E}">
        <p14:creationId xmlns:p14="http://schemas.microsoft.com/office/powerpoint/2010/main" val="38642273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Date Placeholder 4"/>
          <p:cNvSpPr>
            <a:spLocks noGrp="1"/>
          </p:cNvSpPr>
          <p:nvPr>
            <p:ph type="dt" sz="half" idx="10"/>
          </p:nvPr>
        </p:nvSpPr>
        <p:spPr/>
        <p:txBody>
          <a:bodyPr/>
          <a:lstStyle/>
          <a:p>
            <a:fld id="{BF998B79-20D7-47EE-A806-77B528D0A011}" type="datetimeFigureOut">
              <a:rPr lang="tr-TR" smtClean="0"/>
              <a:pPr/>
              <a:t>17.09.2016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E6F31DC-A6FB-4CD3-87B1-FAB58FBBCC45}" type="slidenum">
              <a:rPr lang="tr-TR" smtClean="0"/>
              <a:pPr/>
              <a:t>‹#›</a:t>
            </a:fld>
            <a:endParaRPr lang="tr-TR"/>
          </a:p>
        </p:txBody>
      </p:sp>
    </p:spTree>
    <p:extLst>
      <p:ext uri="{BB962C8B-B14F-4D97-AF65-F5344CB8AC3E}">
        <p14:creationId xmlns:p14="http://schemas.microsoft.com/office/powerpoint/2010/main" val="14420717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7" name="Date Placeholder 6"/>
          <p:cNvSpPr>
            <a:spLocks noGrp="1"/>
          </p:cNvSpPr>
          <p:nvPr>
            <p:ph type="dt" sz="half" idx="10"/>
          </p:nvPr>
        </p:nvSpPr>
        <p:spPr/>
        <p:txBody>
          <a:bodyPr/>
          <a:lstStyle/>
          <a:p>
            <a:fld id="{BF998B79-20D7-47EE-A806-77B528D0A011}" type="datetimeFigureOut">
              <a:rPr lang="tr-TR" smtClean="0"/>
              <a:pPr/>
              <a:t>17.09.2016</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E6F31DC-A6FB-4CD3-87B1-FAB58FBBCC45}" type="slidenum">
              <a:rPr lang="tr-TR" smtClean="0"/>
              <a:pPr/>
              <a:t>‹#›</a:t>
            </a:fld>
            <a:endParaRPr lang="tr-TR"/>
          </a:p>
        </p:txBody>
      </p:sp>
    </p:spTree>
    <p:extLst>
      <p:ext uri="{BB962C8B-B14F-4D97-AF65-F5344CB8AC3E}">
        <p14:creationId xmlns:p14="http://schemas.microsoft.com/office/powerpoint/2010/main" val="2561613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Date Placeholder 2"/>
          <p:cNvSpPr>
            <a:spLocks noGrp="1"/>
          </p:cNvSpPr>
          <p:nvPr>
            <p:ph type="dt" sz="half" idx="10"/>
          </p:nvPr>
        </p:nvSpPr>
        <p:spPr/>
        <p:txBody>
          <a:bodyPr/>
          <a:lstStyle/>
          <a:p>
            <a:fld id="{BF998B79-20D7-47EE-A806-77B528D0A011}" type="datetimeFigureOut">
              <a:rPr lang="tr-TR" smtClean="0"/>
              <a:pPr/>
              <a:t>17.09.2016</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E6F31DC-A6FB-4CD3-87B1-FAB58FBBCC45}" type="slidenum">
              <a:rPr lang="tr-TR" smtClean="0"/>
              <a:pPr/>
              <a:t>‹#›</a:t>
            </a:fld>
            <a:endParaRPr lang="tr-TR"/>
          </a:p>
        </p:txBody>
      </p:sp>
    </p:spTree>
    <p:extLst>
      <p:ext uri="{BB962C8B-B14F-4D97-AF65-F5344CB8AC3E}">
        <p14:creationId xmlns:p14="http://schemas.microsoft.com/office/powerpoint/2010/main" val="35591589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998B79-20D7-47EE-A806-77B528D0A011}" type="datetimeFigureOut">
              <a:rPr lang="tr-TR" smtClean="0"/>
              <a:pPr/>
              <a:t>17.09.2016</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E6F31DC-A6FB-4CD3-87B1-FAB58FBBCC45}" type="slidenum">
              <a:rPr lang="tr-TR" smtClean="0"/>
              <a:pPr/>
              <a:t>‹#›</a:t>
            </a:fld>
            <a:endParaRPr lang="tr-TR"/>
          </a:p>
        </p:txBody>
      </p:sp>
    </p:spTree>
    <p:extLst>
      <p:ext uri="{BB962C8B-B14F-4D97-AF65-F5344CB8AC3E}">
        <p14:creationId xmlns:p14="http://schemas.microsoft.com/office/powerpoint/2010/main" val="14928706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F998B79-20D7-47EE-A806-77B528D0A011}" type="datetimeFigureOut">
              <a:rPr lang="tr-TR" smtClean="0"/>
              <a:pPr/>
              <a:t>17.09.2016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E6F31DC-A6FB-4CD3-87B1-FAB58FBBCC45}" type="slidenum">
              <a:rPr lang="tr-TR" smtClean="0"/>
              <a:pPr/>
              <a:t>‹#›</a:t>
            </a:fld>
            <a:endParaRPr lang="tr-TR"/>
          </a:p>
        </p:txBody>
      </p:sp>
    </p:spTree>
    <p:extLst>
      <p:ext uri="{BB962C8B-B14F-4D97-AF65-F5344CB8AC3E}">
        <p14:creationId xmlns:p14="http://schemas.microsoft.com/office/powerpoint/2010/main" val="22582411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F998B79-20D7-47EE-A806-77B528D0A011}" type="datetimeFigureOut">
              <a:rPr lang="tr-TR" smtClean="0"/>
              <a:pPr/>
              <a:t>17.09.2016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E6F31DC-A6FB-4CD3-87B1-FAB58FBBCC45}" type="slidenum">
              <a:rPr lang="tr-TR" smtClean="0"/>
              <a:pPr/>
              <a:t>‹#›</a:t>
            </a:fld>
            <a:endParaRPr lang="tr-TR"/>
          </a:p>
        </p:txBody>
      </p:sp>
    </p:spTree>
    <p:extLst>
      <p:ext uri="{BB962C8B-B14F-4D97-AF65-F5344CB8AC3E}">
        <p14:creationId xmlns:p14="http://schemas.microsoft.com/office/powerpoint/2010/main" val="34050917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p:txBody>
          <a:bodyPr/>
          <a:lstStyle/>
          <a:p>
            <a:fld id="{BF998B79-20D7-47EE-A806-77B528D0A011}" type="datetimeFigureOut">
              <a:rPr lang="tr-TR" smtClean="0"/>
              <a:pPr/>
              <a:t>17.09.2016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E6F31DC-A6FB-4CD3-87B1-FAB58FBBCC45}" type="slidenum">
              <a:rPr lang="tr-TR" smtClean="0"/>
              <a:pPr/>
              <a:t>‹#›</a:t>
            </a:fld>
            <a:endParaRPr lang="tr-TR"/>
          </a:p>
        </p:txBody>
      </p:sp>
    </p:spTree>
    <p:extLst>
      <p:ext uri="{BB962C8B-B14F-4D97-AF65-F5344CB8AC3E}">
        <p14:creationId xmlns:p14="http://schemas.microsoft.com/office/powerpoint/2010/main" val="21846180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tr-T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p:txBody>
          <a:bodyPr/>
          <a:lstStyle/>
          <a:p>
            <a:fld id="{BF998B79-20D7-47EE-A806-77B528D0A011}" type="datetimeFigureOut">
              <a:rPr lang="tr-TR" smtClean="0"/>
              <a:pPr/>
              <a:t>17.09.2016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E6F31DC-A6FB-4CD3-87B1-FAB58FBBCC45}" type="slidenum">
              <a:rPr lang="tr-TR" smtClean="0"/>
              <a:pPr/>
              <a:t>‹#›</a:t>
            </a:fld>
            <a:endParaRPr lang="tr-TR"/>
          </a:p>
        </p:txBody>
      </p:sp>
    </p:spTree>
    <p:extLst>
      <p:ext uri="{BB962C8B-B14F-4D97-AF65-F5344CB8AC3E}">
        <p14:creationId xmlns:p14="http://schemas.microsoft.com/office/powerpoint/2010/main" val="716280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_1">
    <p:spTree>
      <p:nvGrpSpPr>
        <p:cNvPr id="1" name=""/>
        <p:cNvGrpSpPr/>
        <p:nvPr/>
      </p:nvGrpSpPr>
      <p:grpSpPr>
        <a:xfrm>
          <a:off x="0" y="0"/>
          <a:ext cx="0" cy="0"/>
          <a:chOff x="0" y="0"/>
          <a:chExt cx="0" cy="0"/>
        </a:xfrm>
      </p:grpSpPr>
      <p:pic>
        <p:nvPicPr>
          <p:cNvPr id="6" name="Grafik 5" descr="lights_ppt_footer.png"/>
          <p:cNvPicPr>
            <a:picLocks noChangeAspect="1"/>
          </p:cNvPicPr>
          <p:nvPr userDrawn="1"/>
        </p:nvPicPr>
        <p:blipFill>
          <a:blip r:embed="rId2" cstate="print"/>
          <a:stretch>
            <a:fillRect/>
          </a:stretch>
        </p:blipFill>
        <p:spPr>
          <a:xfrm>
            <a:off x="0" y="-25836"/>
            <a:ext cx="9144000" cy="6858000"/>
          </a:xfrm>
          <a:prstGeom prst="rect">
            <a:avLst/>
          </a:prstGeom>
        </p:spPr>
      </p:pic>
      <p:pic>
        <p:nvPicPr>
          <p:cNvPr id="15" name="Grafik 14" descr="trenner.png"/>
          <p:cNvPicPr>
            <a:picLocks noChangeAspect="1"/>
          </p:cNvPicPr>
          <p:nvPr userDrawn="1"/>
        </p:nvPicPr>
        <p:blipFill>
          <a:blip r:embed="rId3" cstate="print"/>
          <a:stretch>
            <a:fillRect/>
          </a:stretch>
        </p:blipFill>
        <p:spPr>
          <a:xfrm>
            <a:off x="0" y="1196752"/>
            <a:ext cx="9144000" cy="178594"/>
          </a:xfrm>
          <a:prstGeom prst="rect">
            <a:avLst/>
          </a:prstGeom>
        </p:spPr>
      </p:pic>
      <p:sp>
        <p:nvSpPr>
          <p:cNvPr id="16" name="Titel 1"/>
          <p:cNvSpPr>
            <a:spLocks noGrp="1"/>
          </p:cNvSpPr>
          <p:nvPr>
            <p:ph type="ctrTitle" hasCustomPrompt="1"/>
          </p:nvPr>
        </p:nvSpPr>
        <p:spPr>
          <a:xfrm>
            <a:off x="611560" y="317788"/>
            <a:ext cx="7920880" cy="864096"/>
          </a:xfrm>
          <a:noFill/>
        </p:spPr>
        <p:txBody>
          <a:bodyPr wrap="square" lIns="0" tIns="0" rIns="0" bIns="0" anchor="t" anchorCtr="0">
            <a:noAutofit/>
          </a:bodyPr>
          <a:lstStyle>
            <a:lvl1pPr algn="l">
              <a:defRPr sz="4400" b="1">
                <a:solidFill>
                  <a:schemeClr val="accent1"/>
                </a:solidFill>
                <a:effectLst/>
                <a:latin typeface="+mj-lt"/>
              </a:defRPr>
            </a:lvl1pPr>
          </a:lstStyle>
          <a:p>
            <a:r>
              <a:rPr lang="de-DE" dirty="0" err="1"/>
              <a:t>Your</a:t>
            </a:r>
            <a:r>
              <a:rPr lang="de-DE" dirty="0"/>
              <a:t> Headline</a:t>
            </a:r>
          </a:p>
        </p:txBody>
      </p:sp>
      <p:sp>
        <p:nvSpPr>
          <p:cNvPr id="17" name="Inhaltsplatzhalter 2"/>
          <p:cNvSpPr>
            <a:spLocks noGrp="1"/>
          </p:cNvSpPr>
          <p:nvPr>
            <p:ph idx="1" hasCustomPrompt="1"/>
          </p:nvPr>
        </p:nvSpPr>
        <p:spPr>
          <a:xfrm>
            <a:off x="611560" y="1556792"/>
            <a:ext cx="3528392" cy="3960440"/>
          </a:xfrm>
        </p:spPr>
        <p:txBody>
          <a:bodyPr wrap="square" lIns="0" tIns="0" rIns="0" bIns="0" numCol="1" anchor="t" anchorCtr="0">
            <a:noAutofit/>
          </a:bodyPr>
          <a:lstStyle>
            <a:lvl1pPr marL="0" indent="-180000" algn="just">
              <a:lnSpc>
                <a:spcPct val="100000"/>
              </a:lnSpc>
              <a:spcBef>
                <a:spcPts val="100"/>
              </a:spcBef>
              <a:buFont typeface="Arial" pitchFamily="34" charset="0"/>
              <a:buNone/>
              <a:defRPr lang="de-DE" sz="1600" dirty="0">
                <a:solidFill>
                  <a:schemeClr val="bg1"/>
                </a:solidFill>
              </a:defRPr>
            </a:lvl1pPr>
          </a:lstStyle>
          <a:p>
            <a:pPr lvl="0"/>
            <a:r>
              <a:rPr lang="de-DE" dirty="0"/>
              <a:t>Your Text </a:t>
            </a:r>
            <a:r>
              <a:rPr lang="de-DE" dirty="0" err="1"/>
              <a:t>or</a:t>
            </a:r>
            <a:r>
              <a:rPr lang="de-DE" dirty="0"/>
              <a:t> </a:t>
            </a:r>
            <a:r>
              <a:rPr lang="de-DE" dirty="0" err="1"/>
              <a:t>Bullets</a:t>
            </a:r>
            <a:r>
              <a:rPr lang="de-DE" dirty="0"/>
              <a:t> </a:t>
            </a:r>
            <a:r>
              <a:rPr lang="de-DE" dirty="0" err="1"/>
              <a:t>goes</a:t>
            </a:r>
            <a:r>
              <a:rPr lang="de-DE" dirty="0"/>
              <a:t> </a:t>
            </a:r>
            <a:r>
              <a:rPr lang="de-DE" dirty="0" err="1"/>
              <a:t>here</a:t>
            </a:r>
            <a:r>
              <a:rPr lang="de-DE" dirty="0"/>
              <a:t>!</a:t>
            </a:r>
          </a:p>
        </p:txBody>
      </p:sp>
      <p:sp>
        <p:nvSpPr>
          <p:cNvPr id="18" name="Inhaltsplatzhalter 2"/>
          <p:cNvSpPr>
            <a:spLocks noGrp="1"/>
          </p:cNvSpPr>
          <p:nvPr>
            <p:ph idx="13" hasCustomPrompt="1"/>
          </p:nvPr>
        </p:nvSpPr>
        <p:spPr>
          <a:xfrm>
            <a:off x="5004048" y="1556792"/>
            <a:ext cx="3528392" cy="3960440"/>
          </a:xfrm>
        </p:spPr>
        <p:txBody>
          <a:bodyPr wrap="square" lIns="0" tIns="0" rIns="0" bIns="0" numCol="1" anchor="t" anchorCtr="0">
            <a:noAutofit/>
          </a:bodyPr>
          <a:lstStyle>
            <a:lvl1pPr marL="0" indent="-180000" algn="just">
              <a:lnSpc>
                <a:spcPct val="100000"/>
              </a:lnSpc>
              <a:spcBef>
                <a:spcPts val="100"/>
              </a:spcBef>
              <a:buFont typeface="Arial" pitchFamily="34" charset="0"/>
              <a:buNone/>
              <a:defRPr lang="de-DE" sz="1600" dirty="0">
                <a:solidFill>
                  <a:schemeClr val="bg1"/>
                </a:solidFill>
              </a:defRPr>
            </a:lvl1pPr>
          </a:lstStyle>
          <a:p>
            <a:pPr lvl="0"/>
            <a:r>
              <a:rPr lang="de-DE" dirty="0"/>
              <a:t>Your Text </a:t>
            </a:r>
            <a:r>
              <a:rPr lang="de-DE" dirty="0" err="1"/>
              <a:t>or</a:t>
            </a:r>
            <a:r>
              <a:rPr lang="de-DE" dirty="0"/>
              <a:t> </a:t>
            </a:r>
            <a:r>
              <a:rPr lang="de-DE" dirty="0" err="1"/>
              <a:t>Bullets</a:t>
            </a:r>
            <a:r>
              <a:rPr lang="de-DE" dirty="0"/>
              <a:t> </a:t>
            </a:r>
            <a:r>
              <a:rPr lang="de-DE" dirty="0" err="1"/>
              <a:t>goes</a:t>
            </a:r>
            <a:r>
              <a:rPr lang="de-DE" dirty="0"/>
              <a:t> </a:t>
            </a:r>
            <a:r>
              <a:rPr lang="de-DE" dirty="0" err="1"/>
              <a:t>here</a:t>
            </a:r>
            <a:r>
              <a:rPr lang="de-DE" dirty="0"/>
              <a:t>!</a:t>
            </a:r>
          </a:p>
        </p:txBody>
      </p:sp>
      <p:sp>
        <p:nvSpPr>
          <p:cNvPr id="19" name="Fußzeilenplatzhalter 4"/>
          <p:cNvSpPr txBox="1">
            <a:spLocks/>
          </p:cNvSpPr>
          <p:nvPr userDrawn="1"/>
        </p:nvSpPr>
        <p:spPr>
          <a:xfrm>
            <a:off x="4412704" y="6120592"/>
            <a:ext cx="2031504" cy="648072"/>
          </a:xfrm>
          <a:prstGeom prst="rect">
            <a:avLst/>
          </a:prstGeom>
        </p:spPr>
        <p:txBody>
          <a:bodyPr vert="horz" lIns="0" tIns="0" rIns="0" bIns="0" rtlCol="0" anchor="t" anchorCtr="0"/>
          <a:lstStyle>
            <a:lvl1pPr algn="l">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400" b="0" i="0" u="none" strike="noStrike" kern="1200" cap="none" spc="0" normalizeH="0" baseline="0" noProof="0" dirty="0">
                <a:ln>
                  <a:noFill/>
                </a:ln>
                <a:solidFill>
                  <a:schemeClr val="accent2"/>
                </a:solidFill>
                <a:effectLst/>
                <a:uLnTx/>
                <a:uFillTx/>
                <a:latin typeface="+mn-lt"/>
                <a:ea typeface="+mn-ea"/>
                <a:cs typeface="+mn-cs"/>
              </a:rPr>
              <a:t>532 131 38 42</a:t>
            </a:r>
            <a:endParaRPr kumimoji="0" lang="en-US" sz="1400" b="0" i="0" u="none" strike="noStrike" kern="1200" cap="none" spc="0" normalizeH="0" baseline="0" noProof="0" dirty="0">
              <a:ln>
                <a:noFill/>
              </a:ln>
              <a:solidFill>
                <a:schemeClr val="accent2"/>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400" b="0" i="0" u="none" strike="noStrike" kern="1200" cap="none" spc="0" normalizeH="0" baseline="0" noProof="0" dirty="0" err="1">
                <a:ln>
                  <a:noFill/>
                </a:ln>
                <a:solidFill>
                  <a:schemeClr val="accent2"/>
                </a:solidFill>
                <a:effectLst/>
                <a:uLnTx/>
                <a:uFillTx/>
                <a:latin typeface="+mn-lt"/>
                <a:ea typeface="+mn-ea"/>
                <a:cs typeface="+mn-cs"/>
              </a:rPr>
              <a:t>umitciftci</a:t>
            </a:r>
            <a:r>
              <a:rPr kumimoji="0" lang="en-US" sz="1400" b="0" i="0" u="none" strike="noStrike" kern="1200" cap="none" spc="0" normalizeH="0" baseline="0" noProof="0" dirty="0">
                <a:ln>
                  <a:noFill/>
                </a:ln>
                <a:solidFill>
                  <a:schemeClr val="accent2"/>
                </a:solidFill>
                <a:effectLst/>
                <a:uLnTx/>
                <a:uFillTx/>
                <a:latin typeface="+mn-lt"/>
                <a:ea typeface="+mn-ea"/>
                <a:cs typeface="+mn-cs"/>
              </a:rPr>
              <a:t>@</a:t>
            </a:r>
            <a:r>
              <a:rPr kumimoji="0" lang="tr-TR" sz="1400" b="0" i="0" u="none" strike="noStrike" kern="1200" cap="none" spc="0" normalizeH="0" baseline="0" noProof="0" dirty="0" err="1">
                <a:ln>
                  <a:noFill/>
                </a:ln>
                <a:solidFill>
                  <a:schemeClr val="accent2"/>
                </a:solidFill>
                <a:effectLst/>
                <a:uLnTx/>
                <a:uFillTx/>
                <a:latin typeface="+mn-lt"/>
                <a:ea typeface="+mn-ea"/>
                <a:cs typeface="+mn-cs"/>
              </a:rPr>
              <a:t>yahoo</a:t>
            </a:r>
            <a:r>
              <a:rPr kumimoji="0" lang="en-US" sz="1400" b="0" i="0" u="none" strike="noStrike" kern="1200" cap="none" spc="0" normalizeH="0" baseline="0" noProof="0" dirty="0">
                <a:ln>
                  <a:noFill/>
                </a:ln>
                <a:solidFill>
                  <a:schemeClr val="accent2"/>
                </a:solidFill>
                <a:effectLst/>
                <a:uLnTx/>
                <a:uFillTx/>
                <a:latin typeface="+mn-lt"/>
                <a:ea typeface="+mn-ea"/>
                <a:cs typeface="+mn-cs"/>
              </a:rPr>
              <a:t>.com</a:t>
            </a:r>
            <a:endParaRPr kumimoji="0" lang="de-DE" sz="1400" b="0" i="0" u="none" strike="noStrike" kern="1200" cap="none" spc="0" normalizeH="0" baseline="0" noProof="0" dirty="0">
              <a:ln>
                <a:noFill/>
              </a:ln>
              <a:solidFill>
                <a:schemeClr val="accent2"/>
              </a:solidFill>
              <a:effectLst/>
              <a:uLnTx/>
              <a:uFillTx/>
              <a:latin typeface="+mn-lt"/>
              <a:ea typeface="+mn-ea"/>
              <a:cs typeface="+mn-cs"/>
            </a:endParaRPr>
          </a:p>
        </p:txBody>
      </p:sp>
      <p:sp>
        <p:nvSpPr>
          <p:cNvPr id="20" name="Fußzeilenplatzhalter 4"/>
          <p:cNvSpPr txBox="1">
            <a:spLocks/>
          </p:cNvSpPr>
          <p:nvPr userDrawn="1"/>
        </p:nvSpPr>
        <p:spPr>
          <a:xfrm>
            <a:off x="2339752" y="6120680"/>
            <a:ext cx="2088232" cy="764704"/>
          </a:xfrm>
          <a:prstGeom prst="rect">
            <a:avLst/>
          </a:prstGeom>
        </p:spPr>
        <p:txBody>
          <a:bodyPr vert="horz" lIns="0" tIns="0" rIns="0" bIns="0" rtlCol="0" anchor="t" anchorCtr="0"/>
          <a:lstStyle>
            <a:lvl1pPr algn="l">
              <a:defRPr>
                <a:solidFill>
                  <a:schemeClr val="bg1"/>
                </a:solidFill>
              </a:defRPr>
            </a:lvl1pPr>
          </a:lstStyle>
          <a:p>
            <a:r>
              <a:rPr lang="tr-TR" sz="1100" kern="1200" baseline="0" dirty="0">
                <a:solidFill>
                  <a:schemeClr val="accent2"/>
                </a:solidFill>
                <a:effectLst/>
                <a:latin typeface="+mn-lt"/>
                <a:ea typeface="+mn-ea"/>
                <a:cs typeface="+mn-cs"/>
              </a:rPr>
              <a:t>Kısıklı Mah. No:47/4</a:t>
            </a:r>
          </a:p>
          <a:p>
            <a:r>
              <a:rPr lang="tr-TR" sz="1100" kern="1200" baseline="0" dirty="0">
                <a:solidFill>
                  <a:schemeClr val="accent2"/>
                </a:solidFill>
                <a:effectLst/>
                <a:latin typeface="+mn-lt"/>
                <a:ea typeface="+mn-ea"/>
                <a:cs typeface="+mn-cs"/>
              </a:rPr>
              <a:t>Üsküdar </a:t>
            </a:r>
            <a:endParaRPr lang="tr-TR" sz="1100" kern="1200" dirty="0">
              <a:solidFill>
                <a:schemeClr val="accent2"/>
              </a:solidFill>
              <a:effectLst/>
              <a:latin typeface="+mn-lt"/>
              <a:ea typeface="+mn-ea"/>
              <a:cs typeface="+mn-cs"/>
            </a:endParaRPr>
          </a:p>
          <a:p>
            <a:r>
              <a:rPr lang="tr-TR" sz="1100" kern="1200" dirty="0">
                <a:solidFill>
                  <a:schemeClr val="accent2"/>
                </a:solidFill>
                <a:effectLst/>
                <a:latin typeface="+mn-lt"/>
                <a:ea typeface="+mn-ea"/>
                <a:cs typeface="+mn-cs"/>
              </a:rPr>
              <a:t>İstanbul/ Türkiye</a:t>
            </a:r>
            <a:endParaRPr lang="de-DE" sz="1100" dirty="0">
              <a:solidFill>
                <a:schemeClr val="accent2"/>
              </a:solidFill>
            </a:endParaRPr>
          </a:p>
        </p:txBody>
      </p:sp>
      <p:pic>
        <p:nvPicPr>
          <p:cNvPr id="24" name="Grafik 23" descr="arrow_back.png">
            <a:hlinkClick r:id="" action="ppaction://hlinkshowjump?jump=previousslide"/>
          </p:cNvPr>
          <p:cNvPicPr>
            <a:picLocks noChangeAspect="1"/>
          </p:cNvPicPr>
          <p:nvPr userDrawn="1"/>
        </p:nvPicPr>
        <p:blipFill>
          <a:blip r:embed="rId4" cstate="print"/>
          <a:stretch>
            <a:fillRect/>
          </a:stretch>
        </p:blipFill>
        <p:spPr>
          <a:xfrm>
            <a:off x="6995120" y="6191788"/>
            <a:ext cx="352425" cy="352425"/>
          </a:xfrm>
          <a:prstGeom prst="rect">
            <a:avLst/>
          </a:prstGeom>
        </p:spPr>
      </p:pic>
      <p:pic>
        <p:nvPicPr>
          <p:cNvPr id="25" name="Grafik 24" descr="arrow_next.png">
            <a:hlinkClick r:id="" action="ppaction://hlinkshowjump?jump=nextslide"/>
          </p:cNvPr>
          <p:cNvPicPr>
            <a:picLocks noChangeAspect="1"/>
          </p:cNvPicPr>
          <p:nvPr userDrawn="1"/>
        </p:nvPicPr>
        <p:blipFill>
          <a:blip r:embed="rId5" cstate="print"/>
          <a:stretch>
            <a:fillRect/>
          </a:stretch>
        </p:blipFill>
        <p:spPr>
          <a:xfrm>
            <a:off x="8421191" y="6191788"/>
            <a:ext cx="352425" cy="352425"/>
          </a:xfrm>
          <a:prstGeom prst="rect">
            <a:avLst/>
          </a:prstGeom>
        </p:spPr>
      </p:pic>
      <p:sp>
        <p:nvSpPr>
          <p:cNvPr id="12" name="11 Dikdörtgen"/>
          <p:cNvSpPr/>
          <p:nvPr userDrawn="1"/>
        </p:nvSpPr>
        <p:spPr>
          <a:xfrm>
            <a:off x="142844" y="6000768"/>
            <a:ext cx="1997791" cy="52322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tr-TR" sz="28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ÜMİT ÇİFTÇİ</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_2">
    <p:spTree>
      <p:nvGrpSpPr>
        <p:cNvPr id="1" name=""/>
        <p:cNvGrpSpPr/>
        <p:nvPr/>
      </p:nvGrpSpPr>
      <p:grpSpPr>
        <a:xfrm>
          <a:off x="0" y="0"/>
          <a:ext cx="0" cy="0"/>
          <a:chOff x="0" y="0"/>
          <a:chExt cx="0" cy="0"/>
        </a:xfrm>
      </p:grpSpPr>
      <p:pic>
        <p:nvPicPr>
          <p:cNvPr id="6" name="Grafik 5" descr="lights_ppt_footer.png"/>
          <p:cNvPicPr>
            <a:picLocks noChangeAspect="1"/>
          </p:cNvPicPr>
          <p:nvPr userDrawn="1"/>
        </p:nvPicPr>
        <p:blipFill>
          <a:blip r:embed="rId2" cstate="print"/>
          <a:stretch>
            <a:fillRect/>
          </a:stretch>
        </p:blipFill>
        <p:spPr>
          <a:xfrm>
            <a:off x="0" y="0"/>
            <a:ext cx="9144000" cy="6858000"/>
          </a:xfrm>
          <a:prstGeom prst="rect">
            <a:avLst/>
          </a:prstGeom>
        </p:spPr>
      </p:pic>
      <p:pic>
        <p:nvPicPr>
          <p:cNvPr id="15" name="Grafik 14" descr="trenner.png"/>
          <p:cNvPicPr>
            <a:picLocks noChangeAspect="1"/>
          </p:cNvPicPr>
          <p:nvPr userDrawn="1"/>
        </p:nvPicPr>
        <p:blipFill>
          <a:blip r:embed="rId3" cstate="print"/>
          <a:stretch>
            <a:fillRect/>
          </a:stretch>
        </p:blipFill>
        <p:spPr>
          <a:xfrm>
            <a:off x="0" y="1196752"/>
            <a:ext cx="9144000" cy="178594"/>
          </a:xfrm>
          <a:prstGeom prst="rect">
            <a:avLst/>
          </a:prstGeom>
        </p:spPr>
      </p:pic>
      <p:sp>
        <p:nvSpPr>
          <p:cNvPr id="16" name="Titel 1"/>
          <p:cNvSpPr>
            <a:spLocks noGrp="1"/>
          </p:cNvSpPr>
          <p:nvPr>
            <p:ph type="ctrTitle" hasCustomPrompt="1"/>
          </p:nvPr>
        </p:nvSpPr>
        <p:spPr>
          <a:xfrm>
            <a:off x="611560" y="317788"/>
            <a:ext cx="7920880" cy="864096"/>
          </a:xfrm>
          <a:noFill/>
        </p:spPr>
        <p:txBody>
          <a:bodyPr wrap="square" lIns="0" tIns="0" rIns="0" bIns="0" anchor="t" anchorCtr="0">
            <a:noAutofit/>
          </a:bodyPr>
          <a:lstStyle>
            <a:lvl1pPr algn="l">
              <a:defRPr sz="4400" b="1">
                <a:solidFill>
                  <a:schemeClr val="accent1"/>
                </a:solidFill>
                <a:effectLst/>
                <a:latin typeface="+mj-lt"/>
              </a:defRPr>
            </a:lvl1pPr>
          </a:lstStyle>
          <a:p>
            <a:r>
              <a:rPr lang="de-DE" dirty="0" err="1"/>
              <a:t>Your</a:t>
            </a:r>
            <a:r>
              <a:rPr lang="de-DE" dirty="0"/>
              <a:t> Headline</a:t>
            </a:r>
          </a:p>
        </p:txBody>
      </p:sp>
      <p:sp>
        <p:nvSpPr>
          <p:cNvPr id="17" name="Inhaltsplatzhalter 2"/>
          <p:cNvSpPr>
            <a:spLocks noGrp="1"/>
          </p:cNvSpPr>
          <p:nvPr>
            <p:ph idx="1" hasCustomPrompt="1"/>
          </p:nvPr>
        </p:nvSpPr>
        <p:spPr>
          <a:xfrm>
            <a:off x="611560" y="1556792"/>
            <a:ext cx="7920880" cy="1872208"/>
          </a:xfrm>
        </p:spPr>
        <p:txBody>
          <a:bodyPr wrap="square" lIns="0" tIns="0" rIns="0" bIns="0" numCol="1" anchor="t" anchorCtr="0">
            <a:noAutofit/>
          </a:bodyPr>
          <a:lstStyle>
            <a:lvl1pPr marL="0" indent="-180000" algn="just">
              <a:lnSpc>
                <a:spcPct val="100000"/>
              </a:lnSpc>
              <a:spcBef>
                <a:spcPts val="100"/>
              </a:spcBef>
              <a:buFont typeface="Arial" pitchFamily="34" charset="0"/>
              <a:buNone/>
              <a:defRPr lang="de-DE" sz="1600" dirty="0">
                <a:solidFill>
                  <a:schemeClr val="bg1"/>
                </a:solidFill>
              </a:defRPr>
            </a:lvl1pPr>
          </a:lstStyle>
          <a:p>
            <a:pPr lvl="0"/>
            <a:r>
              <a:rPr lang="de-DE" dirty="0"/>
              <a:t>Your Text </a:t>
            </a:r>
            <a:r>
              <a:rPr lang="de-DE" dirty="0" err="1"/>
              <a:t>or</a:t>
            </a:r>
            <a:r>
              <a:rPr lang="de-DE" dirty="0"/>
              <a:t> </a:t>
            </a:r>
            <a:r>
              <a:rPr lang="de-DE" dirty="0" err="1"/>
              <a:t>Bullets</a:t>
            </a:r>
            <a:r>
              <a:rPr lang="de-DE" dirty="0"/>
              <a:t> </a:t>
            </a:r>
            <a:r>
              <a:rPr lang="de-DE" dirty="0" err="1"/>
              <a:t>goes</a:t>
            </a:r>
            <a:r>
              <a:rPr lang="de-DE" dirty="0"/>
              <a:t> </a:t>
            </a:r>
            <a:r>
              <a:rPr lang="de-DE" dirty="0" err="1"/>
              <a:t>here</a:t>
            </a:r>
            <a:r>
              <a:rPr lang="de-DE" dirty="0"/>
              <a:t>!</a:t>
            </a:r>
          </a:p>
        </p:txBody>
      </p:sp>
      <p:sp>
        <p:nvSpPr>
          <p:cNvPr id="18" name="Inhaltsplatzhalter 2"/>
          <p:cNvSpPr>
            <a:spLocks noGrp="1"/>
          </p:cNvSpPr>
          <p:nvPr>
            <p:ph idx="13" hasCustomPrompt="1"/>
          </p:nvPr>
        </p:nvSpPr>
        <p:spPr>
          <a:xfrm>
            <a:off x="611560" y="3717032"/>
            <a:ext cx="7920880" cy="1800200"/>
          </a:xfrm>
        </p:spPr>
        <p:txBody>
          <a:bodyPr wrap="square" lIns="0" tIns="0" rIns="0" bIns="0" numCol="1" anchor="t" anchorCtr="0">
            <a:noAutofit/>
          </a:bodyPr>
          <a:lstStyle>
            <a:lvl1pPr marL="0" indent="-180000" algn="just">
              <a:lnSpc>
                <a:spcPct val="100000"/>
              </a:lnSpc>
              <a:spcBef>
                <a:spcPts val="100"/>
              </a:spcBef>
              <a:buFont typeface="Arial" pitchFamily="34" charset="0"/>
              <a:buNone/>
              <a:defRPr lang="de-DE" sz="1600" dirty="0">
                <a:solidFill>
                  <a:schemeClr val="bg1"/>
                </a:solidFill>
              </a:defRPr>
            </a:lvl1pPr>
          </a:lstStyle>
          <a:p>
            <a:pPr lvl="0"/>
            <a:r>
              <a:rPr lang="de-DE" dirty="0"/>
              <a:t>Your Text </a:t>
            </a:r>
            <a:r>
              <a:rPr lang="de-DE" dirty="0" err="1"/>
              <a:t>or</a:t>
            </a:r>
            <a:r>
              <a:rPr lang="de-DE" dirty="0"/>
              <a:t> </a:t>
            </a:r>
            <a:r>
              <a:rPr lang="de-DE" dirty="0" err="1"/>
              <a:t>Bullets</a:t>
            </a:r>
            <a:r>
              <a:rPr lang="de-DE" dirty="0"/>
              <a:t> </a:t>
            </a:r>
            <a:r>
              <a:rPr lang="de-DE" dirty="0" err="1"/>
              <a:t>goes</a:t>
            </a:r>
            <a:r>
              <a:rPr lang="de-DE" dirty="0"/>
              <a:t> </a:t>
            </a:r>
            <a:r>
              <a:rPr lang="de-DE" dirty="0" err="1"/>
              <a:t>here</a:t>
            </a:r>
            <a:r>
              <a:rPr lang="de-DE" dirty="0"/>
              <a:t>!</a:t>
            </a:r>
          </a:p>
        </p:txBody>
      </p:sp>
      <p:pic>
        <p:nvPicPr>
          <p:cNvPr id="22" name="Grafik 21" descr="arrow_back.png">
            <a:hlinkClick r:id="" action="ppaction://hlinkshowjump?jump=previousslide"/>
          </p:cNvPr>
          <p:cNvPicPr>
            <a:picLocks noChangeAspect="1"/>
          </p:cNvPicPr>
          <p:nvPr userDrawn="1"/>
        </p:nvPicPr>
        <p:blipFill>
          <a:blip r:embed="rId4" cstate="print"/>
          <a:stretch>
            <a:fillRect/>
          </a:stretch>
        </p:blipFill>
        <p:spPr>
          <a:xfrm>
            <a:off x="6995120" y="6191788"/>
            <a:ext cx="352425" cy="352425"/>
          </a:xfrm>
          <a:prstGeom prst="rect">
            <a:avLst/>
          </a:prstGeom>
        </p:spPr>
      </p:pic>
      <p:pic>
        <p:nvPicPr>
          <p:cNvPr id="23" name="Grafik 22" descr="arrow_next.png">
            <a:hlinkClick r:id="" action="ppaction://hlinkshowjump?jump=nextslide"/>
          </p:cNvPr>
          <p:cNvPicPr>
            <a:picLocks noChangeAspect="1"/>
          </p:cNvPicPr>
          <p:nvPr userDrawn="1"/>
        </p:nvPicPr>
        <p:blipFill>
          <a:blip r:embed="rId5" cstate="print"/>
          <a:stretch>
            <a:fillRect/>
          </a:stretch>
        </p:blipFill>
        <p:spPr>
          <a:xfrm>
            <a:off x="8421191" y="6191788"/>
            <a:ext cx="352425" cy="352425"/>
          </a:xfrm>
          <a:prstGeom prst="rect">
            <a:avLst/>
          </a:prstGeom>
        </p:spPr>
      </p:pic>
      <p:sp>
        <p:nvSpPr>
          <p:cNvPr id="12" name="11 Dikdörtgen"/>
          <p:cNvSpPr/>
          <p:nvPr userDrawn="1"/>
        </p:nvSpPr>
        <p:spPr>
          <a:xfrm>
            <a:off x="131308" y="6080604"/>
            <a:ext cx="6326989" cy="52322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800" b="1" cap="all" noProof="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Walmart</a:t>
            </a:r>
            <a:r>
              <a:rPr lang="en-US" sz="2800" b="1" cap="all" baseline="0" noProof="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South Korea case analysıs</a:t>
            </a:r>
            <a:endParaRPr lang="en-US" sz="2800" b="1" cap="all" noProof="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_3">
    <p:spTree>
      <p:nvGrpSpPr>
        <p:cNvPr id="1" name=""/>
        <p:cNvGrpSpPr/>
        <p:nvPr/>
      </p:nvGrpSpPr>
      <p:grpSpPr>
        <a:xfrm>
          <a:off x="0" y="0"/>
          <a:ext cx="0" cy="0"/>
          <a:chOff x="0" y="0"/>
          <a:chExt cx="0" cy="0"/>
        </a:xfrm>
      </p:grpSpPr>
      <p:pic>
        <p:nvPicPr>
          <p:cNvPr id="6" name="Grafik 5" descr="lights_ppt_footer.png"/>
          <p:cNvPicPr>
            <a:picLocks noChangeAspect="1"/>
          </p:cNvPicPr>
          <p:nvPr userDrawn="1"/>
        </p:nvPicPr>
        <p:blipFill>
          <a:blip r:embed="rId2" cstate="print"/>
          <a:stretch>
            <a:fillRect/>
          </a:stretch>
        </p:blipFill>
        <p:spPr>
          <a:xfrm>
            <a:off x="0" y="0"/>
            <a:ext cx="9144000" cy="6858000"/>
          </a:xfrm>
          <a:prstGeom prst="rect">
            <a:avLst/>
          </a:prstGeom>
        </p:spPr>
      </p:pic>
      <p:pic>
        <p:nvPicPr>
          <p:cNvPr id="15" name="Grafik 14" descr="trenner.png"/>
          <p:cNvPicPr>
            <a:picLocks noChangeAspect="1"/>
          </p:cNvPicPr>
          <p:nvPr userDrawn="1"/>
        </p:nvPicPr>
        <p:blipFill>
          <a:blip r:embed="rId3" cstate="print"/>
          <a:stretch>
            <a:fillRect/>
          </a:stretch>
        </p:blipFill>
        <p:spPr>
          <a:xfrm>
            <a:off x="0" y="1196752"/>
            <a:ext cx="9144000" cy="178594"/>
          </a:xfrm>
          <a:prstGeom prst="rect">
            <a:avLst/>
          </a:prstGeom>
        </p:spPr>
      </p:pic>
      <p:sp>
        <p:nvSpPr>
          <p:cNvPr id="16" name="Titel 1"/>
          <p:cNvSpPr>
            <a:spLocks noGrp="1"/>
          </p:cNvSpPr>
          <p:nvPr>
            <p:ph type="ctrTitle" hasCustomPrompt="1"/>
          </p:nvPr>
        </p:nvSpPr>
        <p:spPr>
          <a:xfrm>
            <a:off x="611560" y="317788"/>
            <a:ext cx="7920880" cy="864096"/>
          </a:xfrm>
          <a:noFill/>
        </p:spPr>
        <p:txBody>
          <a:bodyPr wrap="square" lIns="0" tIns="0" rIns="0" bIns="0" anchor="t" anchorCtr="0">
            <a:noAutofit/>
          </a:bodyPr>
          <a:lstStyle>
            <a:lvl1pPr algn="l">
              <a:defRPr sz="4400" b="1">
                <a:solidFill>
                  <a:schemeClr val="accent1"/>
                </a:solidFill>
                <a:effectLst/>
                <a:latin typeface="+mj-lt"/>
              </a:defRPr>
            </a:lvl1pPr>
          </a:lstStyle>
          <a:p>
            <a:r>
              <a:rPr lang="de-DE" dirty="0" err="1"/>
              <a:t>Your</a:t>
            </a:r>
            <a:r>
              <a:rPr lang="de-DE" dirty="0"/>
              <a:t> Headline</a:t>
            </a:r>
          </a:p>
        </p:txBody>
      </p:sp>
      <p:sp>
        <p:nvSpPr>
          <p:cNvPr id="17" name="Inhaltsplatzhalter 2"/>
          <p:cNvSpPr>
            <a:spLocks noGrp="1"/>
          </p:cNvSpPr>
          <p:nvPr>
            <p:ph idx="1" hasCustomPrompt="1"/>
          </p:nvPr>
        </p:nvSpPr>
        <p:spPr>
          <a:xfrm>
            <a:off x="611560" y="3068960"/>
            <a:ext cx="2376264" cy="2448272"/>
          </a:xfrm>
        </p:spPr>
        <p:txBody>
          <a:bodyPr wrap="square" lIns="0" tIns="0" rIns="0" bIns="0" numCol="1" anchor="t" anchorCtr="0">
            <a:noAutofit/>
          </a:bodyPr>
          <a:lstStyle>
            <a:lvl1pPr marL="0" indent="-180000" algn="just">
              <a:lnSpc>
                <a:spcPct val="100000"/>
              </a:lnSpc>
              <a:spcBef>
                <a:spcPts val="100"/>
              </a:spcBef>
              <a:buFont typeface="Arial" pitchFamily="34" charset="0"/>
              <a:buNone/>
              <a:defRPr lang="de-DE" sz="1600" dirty="0">
                <a:solidFill>
                  <a:schemeClr val="bg1"/>
                </a:solidFill>
              </a:defRPr>
            </a:lvl1pPr>
          </a:lstStyle>
          <a:p>
            <a:pPr lvl="0"/>
            <a:r>
              <a:rPr lang="de-DE" dirty="0"/>
              <a:t>Your Text </a:t>
            </a:r>
            <a:r>
              <a:rPr lang="de-DE" dirty="0" err="1"/>
              <a:t>or</a:t>
            </a:r>
            <a:r>
              <a:rPr lang="de-DE" dirty="0"/>
              <a:t> </a:t>
            </a:r>
            <a:r>
              <a:rPr lang="de-DE" dirty="0" err="1"/>
              <a:t>Bullets</a:t>
            </a:r>
            <a:r>
              <a:rPr lang="de-DE" dirty="0"/>
              <a:t> </a:t>
            </a:r>
            <a:r>
              <a:rPr lang="de-DE" dirty="0" err="1"/>
              <a:t>goes</a:t>
            </a:r>
            <a:r>
              <a:rPr lang="de-DE" dirty="0"/>
              <a:t> </a:t>
            </a:r>
            <a:r>
              <a:rPr lang="de-DE" dirty="0" err="1"/>
              <a:t>here</a:t>
            </a:r>
            <a:r>
              <a:rPr lang="de-DE" dirty="0"/>
              <a:t>!</a:t>
            </a:r>
          </a:p>
        </p:txBody>
      </p:sp>
      <p:sp>
        <p:nvSpPr>
          <p:cNvPr id="19" name="Bildplatzhalter 2" descr="Click For Your Pic"/>
          <p:cNvSpPr>
            <a:spLocks noGrp="1"/>
          </p:cNvSpPr>
          <p:nvPr>
            <p:ph type="pic" idx="13" hasCustomPrompt="1"/>
          </p:nvPr>
        </p:nvSpPr>
        <p:spPr>
          <a:xfrm>
            <a:off x="611560" y="1628800"/>
            <a:ext cx="2376264" cy="1152128"/>
          </a:xfrm>
          <a:gradFill flip="none" rotWithShape="1">
            <a:gsLst>
              <a:gs pos="0">
                <a:schemeClr val="tx2"/>
              </a:gs>
              <a:gs pos="50000">
                <a:schemeClr val="bg2"/>
              </a:gs>
            </a:gsLst>
            <a:path path="circle">
              <a:fillToRect l="50000" t="50000" r="50000" b="50000"/>
            </a:path>
            <a:tileRect/>
          </a:gradFill>
          <a:ln>
            <a:noFill/>
          </a:ln>
        </p:spPr>
        <p:txBody>
          <a:bodyPr>
            <a:normAutofit/>
          </a:bodyPr>
          <a:lstStyle>
            <a:lvl1pPr marL="0" indent="0" algn="ctr">
              <a:buNone/>
              <a:defRPr sz="14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a:t>Place </a:t>
            </a:r>
            <a:r>
              <a:rPr lang="de-DE" dirty="0" err="1"/>
              <a:t>Your</a:t>
            </a:r>
            <a:r>
              <a:rPr lang="de-DE" dirty="0"/>
              <a:t> Picture </a:t>
            </a:r>
            <a:r>
              <a:rPr lang="de-DE" dirty="0" err="1"/>
              <a:t>Here</a:t>
            </a:r>
            <a:endParaRPr lang="de-DE" dirty="0"/>
          </a:p>
        </p:txBody>
      </p:sp>
      <p:sp>
        <p:nvSpPr>
          <p:cNvPr id="21" name="Bildplatzhalter 2" descr="Click For Your Pic"/>
          <p:cNvSpPr>
            <a:spLocks noGrp="1"/>
          </p:cNvSpPr>
          <p:nvPr>
            <p:ph type="pic" idx="14" hasCustomPrompt="1"/>
          </p:nvPr>
        </p:nvSpPr>
        <p:spPr>
          <a:xfrm>
            <a:off x="3383868" y="1628800"/>
            <a:ext cx="2376264" cy="1152128"/>
          </a:xfrm>
          <a:gradFill flip="none" rotWithShape="1">
            <a:gsLst>
              <a:gs pos="0">
                <a:schemeClr val="tx2"/>
              </a:gs>
              <a:gs pos="50000">
                <a:schemeClr val="bg2"/>
              </a:gs>
            </a:gsLst>
            <a:path path="circle">
              <a:fillToRect l="50000" t="50000" r="50000" b="50000"/>
            </a:path>
            <a:tileRect/>
          </a:gradFill>
          <a:ln>
            <a:noFill/>
          </a:ln>
        </p:spPr>
        <p:txBody>
          <a:bodyPr>
            <a:normAutofit/>
          </a:bodyPr>
          <a:lstStyle>
            <a:lvl1pPr marL="0" indent="0" algn="ctr">
              <a:buNone/>
              <a:defRPr sz="14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a:t>Place </a:t>
            </a:r>
            <a:r>
              <a:rPr lang="de-DE" dirty="0" err="1"/>
              <a:t>Your</a:t>
            </a:r>
            <a:r>
              <a:rPr lang="de-DE" dirty="0"/>
              <a:t> Picture </a:t>
            </a:r>
            <a:r>
              <a:rPr lang="de-DE" dirty="0" err="1"/>
              <a:t>Here</a:t>
            </a:r>
            <a:endParaRPr lang="de-DE" dirty="0"/>
          </a:p>
        </p:txBody>
      </p:sp>
      <p:sp>
        <p:nvSpPr>
          <p:cNvPr id="22" name="Bildplatzhalter 2" descr="Click For Your Pic"/>
          <p:cNvSpPr>
            <a:spLocks noGrp="1"/>
          </p:cNvSpPr>
          <p:nvPr>
            <p:ph type="pic" idx="15" hasCustomPrompt="1"/>
          </p:nvPr>
        </p:nvSpPr>
        <p:spPr>
          <a:xfrm>
            <a:off x="6156176" y="1628800"/>
            <a:ext cx="2376264" cy="1152128"/>
          </a:xfrm>
          <a:gradFill flip="none" rotWithShape="1">
            <a:gsLst>
              <a:gs pos="0">
                <a:schemeClr val="tx2"/>
              </a:gs>
              <a:gs pos="50000">
                <a:schemeClr val="bg2"/>
              </a:gs>
            </a:gsLst>
            <a:path path="circle">
              <a:fillToRect l="50000" t="50000" r="50000" b="50000"/>
            </a:path>
            <a:tileRect/>
          </a:gradFill>
          <a:ln>
            <a:noFill/>
          </a:ln>
        </p:spPr>
        <p:txBody>
          <a:bodyPr>
            <a:normAutofit/>
          </a:bodyPr>
          <a:lstStyle>
            <a:lvl1pPr marL="0" indent="0" algn="ctr">
              <a:buNone/>
              <a:defRPr sz="14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a:t>Place </a:t>
            </a:r>
            <a:r>
              <a:rPr lang="de-DE" dirty="0" err="1"/>
              <a:t>Your</a:t>
            </a:r>
            <a:r>
              <a:rPr lang="de-DE" dirty="0"/>
              <a:t> Picture </a:t>
            </a:r>
            <a:r>
              <a:rPr lang="de-DE" dirty="0" err="1"/>
              <a:t>Here</a:t>
            </a:r>
            <a:endParaRPr lang="de-DE" dirty="0"/>
          </a:p>
        </p:txBody>
      </p:sp>
      <p:sp>
        <p:nvSpPr>
          <p:cNvPr id="23" name="Inhaltsplatzhalter 2"/>
          <p:cNvSpPr>
            <a:spLocks noGrp="1"/>
          </p:cNvSpPr>
          <p:nvPr>
            <p:ph idx="16" hasCustomPrompt="1"/>
          </p:nvPr>
        </p:nvSpPr>
        <p:spPr>
          <a:xfrm>
            <a:off x="3383868" y="3068960"/>
            <a:ext cx="2376264" cy="2448272"/>
          </a:xfrm>
        </p:spPr>
        <p:txBody>
          <a:bodyPr wrap="square" lIns="0" tIns="0" rIns="0" bIns="0" numCol="1" anchor="t" anchorCtr="0">
            <a:noAutofit/>
          </a:bodyPr>
          <a:lstStyle>
            <a:lvl1pPr marL="0" indent="-180000" algn="just">
              <a:lnSpc>
                <a:spcPct val="100000"/>
              </a:lnSpc>
              <a:spcBef>
                <a:spcPts val="100"/>
              </a:spcBef>
              <a:buFont typeface="Arial" pitchFamily="34" charset="0"/>
              <a:buNone/>
              <a:defRPr lang="de-DE" sz="1600" dirty="0">
                <a:solidFill>
                  <a:schemeClr val="bg1"/>
                </a:solidFill>
              </a:defRPr>
            </a:lvl1pPr>
          </a:lstStyle>
          <a:p>
            <a:pPr lvl="0"/>
            <a:r>
              <a:rPr lang="de-DE" dirty="0"/>
              <a:t>Your Text </a:t>
            </a:r>
            <a:r>
              <a:rPr lang="de-DE" dirty="0" err="1"/>
              <a:t>or</a:t>
            </a:r>
            <a:r>
              <a:rPr lang="de-DE" dirty="0"/>
              <a:t> </a:t>
            </a:r>
            <a:r>
              <a:rPr lang="de-DE" dirty="0" err="1"/>
              <a:t>Bullets</a:t>
            </a:r>
            <a:r>
              <a:rPr lang="de-DE" dirty="0"/>
              <a:t> </a:t>
            </a:r>
            <a:r>
              <a:rPr lang="de-DE" dirty="0" err="1"/>
              <a:t>goes</a:t>
            </a:r>
            <a:r>
              <a:rPr lang="de-DE" dirty="0"/>
              <a:t> </a:t>
            </a:r>
            <a:r>
              <a:rPr lang="de-DE" dirty="0" err="1"/>
              <a:t>here</a:t>
            </a:r>
            <a:r>
              <a:rPr lang="de-DE" dirty="0"/>
              <a:t>!</a:t>
            </a:r>
          </a:p>
        </p:txBody>
      </p:sp>
      <p:sp>
        <p:nvSpPr>
          <p:cNvPr id="24" name="Inhaltsplatzhalter 2"/>
          <p:cNvSpPr>
            <a:spLocks noGrp="1"/>
          </p:cNvSpPr>
          <p:nvPr>
            <p:ph idx="17" hasCustomPrompt="1"/>
          </p:nvPr>
        </p:nvSpPr>
        <p:spPr>
          <a:xfrm>
            <a:off x="6156176" y="3068960"/>
            <a:ext cx="2376264" cy="2448272"/>
          </a:xfrm>
        </p:spPr>
        <p:txBody>
          <a:bodyPr wrap="square" lIns="0" tIns="0" rIns="0" bIns="0" numCol="1" anchor="t" anchorCtr="0">
            <a:noAutofit/>
          </a:bodyPr>
          <a:lstStyle>
            <a:lvl1pPr marL="0" indent="-180000" algn="just">
              <a:lnSpc>
                <a:spcPct val="100000"/>
              </a:lnSpc>
              <a:spcBef>
                <a:spcPts val="100"/>
              </a:spcBef>
              <a:buFont typeface="Arial" pitchFamily="34" charset="0"/>
              <a:buNone/>
              <a:defRPr lang="de-DE" sz="1600" dirty="0">
                <a:solidFill>
                  <a:schemeClr val="bg1"/>
                </a:solidFill>
              </a:defRPr>
            </a:lvl1pPr>
          </a:lstStyle>
          <a:p>
            <a:pPr lvl="0"/>
            <a:r>
              <a:rPr lang="de-DE" dirty="0"/>
              <a:t>Your Text </a:t>
            </a:r>
            <a:r>
              <a:rPr lang="de-DE" dirty="0" err="1"/>
              <a:t>or</a:t>
            </a:r>
            <a:r>
              <a:rPr lang="de-DE" dirty="0"/>
              <a:t> </a:t>
            </a:r>
            <a:r>
              <a:rPr lang="de-DE" dirty="0" err="1"/>
              <a:t>Bullets</a:t>
            </a:r>
            <a:r>
              <a:rPr lang="de-DE" dirty="0"/>
              <a:t> </a:t>
            </a:r>
            <a:r>
              <a:rPr lang="de-DE" dirty="0" err="1"/>
              <a:t>goes</a:t>
            </a:r>
            <a:r>
              <a:rPr lang="de-DE" dirty="0"/>
              <a:t> </a:t>
            </a:r>
            <a:r>
              <a:rPr lang="de-DE" dirty="0" err="1"/>
              <a:t>here</a:t>
            </a:r>
            <a:r>
              <a:rPr lang="de-DE" dirty="0"/>
              <a:t>!</a:t>
            </a:r>
          </a:p>
        </p:txBody>
      </p:sp>
      <p:pic>
        <p:nvPicPr>
          <p:cNvPr id="26" name="Grafik 25" descr="arrow_back.png">
            <a:hlinkClick r:id="" action="ppaction://hlinkshowjump?jump=previousslide"/>
          </p:cNvPr>
          <p:cNvPicPr>
            <a:picLocks noChangeAspect="1"/>
          </p:cNvPicPr>
          <p:nvPr userDrawn="1"/>
        </p:nvPicPr>
        <p:blipFill>
          <a:blip r:embed="rId4" cstate="print"/>
          <a:stretch>
            <a:fillRect/>
          </a:stretch>
        </p:blipFill>
        <p:spPr>
          <a:xfrm>
            <a:off x="6995120" y="6191788"/>
            <a:ext cx="352425" cy="352425"/>
          </a:xfrm>
          <a:prstGeom prst="rect">
            <a:avLst/>
          </a:prstGeom>
        </p:spPr>
      </p:pic>
      <p:pic>
        <p:nvPicPr>
          <p:cNvPr id="27" name="Grafik 26" descr="arrow_next.png">
            <a:hlinkClick r:id="" action="ppaction://hlinkshowjump?jump=nextslide"/>
          </p:cNvPr>
          <p:cNvPicPr>
            <a:picLocks noChangeAspect="1"/>
          </p:cNvPicPr>
          <p:nvPr userDrawn="1"/>
        </p:nvPicPr>
        <p:blipFill>
          <a:blip r:embed="rId5" cstate="print"/>
          <a:stretch>
            <a:fillRect/>
          </a:stretch>
        </p:blipFill>
        <p:spPr>
          <a:xfrm>
            <a:off x="8421191" y="6191788"/>
            <a:ext cx="352425" cy="352425"/>
          </a:xfrm>
          <a:prstGeom prst="rect">
            <a:avLst/>
          </a:prstGeom>
        </p:spPr>
      </p:pic>
      <p:sp>
        <p:nvSpPr>
          <p:cNvPr id="18" name="17 Dikdörtgen"/>
          <p:cNvSpPr/>
          <p:nvPr userDrawn="1"/>
        </p:nvSpPr>
        <p:spPr>
          <a:xfrm>
            <a:off x="142844" y="6000768"/>
            <a:ext cx="1997791" cy="52322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tr-TR" sz="28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ÜMİT ÇİFTÇİ</a:t>
            </a:r>
          </a:p>
        </p:txBody>
      </p:sp>
      <p:sp>
        <p:nvSpPr>
          <p:cNvPr id="25" name="Fußzeilenplatzhalter 4"/>
          <p:cNvSpPr txBox="1">
            <a:spLocks/>
          </p:cNvSpPr>
          <p:nvPr userDrawn="1"/>
        </p:nvSpPr>
        <p:spPr>
          <a:xfrm>
            <a:off x="2339752" y="6120680"/>
            <a:ext cx="2088232" cy="764704"/>
          </a:xfrm>
          <a:prstGeom prst="rect">
            <a:avLst/>
          </a:prstGeom>
        </p:spPr>
        <p:txBody>
          <a:bodyPr vert="horz" lIns="0" tIns="0" rIns="0" bIns="0" rtlCol="0" anchor="t" anchorCtr="0"/>
          <a:lstStyle>
            <a:lvl1pPr algn="l">
              <a:defRPr>
                <a:solidFill>
                  <a:schemeClr val="bg1"/>
                </a:solidFill>
              </a:defRPr>
            </a:lvl1pPr>
          </a:lstStyle>
          <a:p>
            <a:r>
              <a:rPr lang="tr-TR" sz="1100" kern="1200" baseline="0" dirty="0">
                <a:solidFill>
                  <a:schemeClr val="accent2"/>
                </a:solidFill>
                <a:effectLst/>
                <a:latin typeface="+mn-lt"/>
                <a:ea typeface="+mn-ea"/>
                <a:cs typeface="+mn-cs"/>
              </a:rPr>
              <a:t>Kısıklı Mah. No:47/4</a:t>
            </a:r>
          </a:p>
          <a:p>
            <a:r>
              <a:rPr lang="tr-TR" sz="1100" kern="1200" baseline="0" dirty="0">
                <a:solidFill>
                  <a:schemeClr val="accent2"/>
                </a:solidFill>
                <a:effectLst/>
                <a:latin typeface="+mn-lt"/>
                <a:ea typeface="+mn-ea"/>
                <a:cs typeface="+mn-cs"/>
              </a:rPr>
              <a:t>Üsküdar </a:t>
            </a:r>
            <a:endParaRPr lang="tr-TR" sz="1100" kern="1200" dirty="0">
              <a:solidFill>
                <a:schemeClr val="accent2"/>
              </a:solidFill>
              <a:effectLst/>
              <a:latin typeface="+mn-lt"/>
              <a:ea typeface="+mn-ea"/>
              <a:cs typeface="+mn-cs"/>
            </a:endParaRPr>
          </a:p>
          <a:p>
            <a:r>
              <a:rPr lang="tr-TR" sz="1100" kern="1200" dirty="0">
                <a:solidFill>
                  <a:schemeClr val="accent2"/>
                </a:solidFill>
                <a:effectLst/>
                <a:latin typeface="+mn-lt"/>
                <a:ea typeface="+mn-ea"/>
                <a:cs typeface="+mn-cs"/>
              </a:rPr>
              <a:t>İstanbul/ Türkiye</a:t>
            </a:r>
            <a:endParaRPr lang="de-DE" sz="1100" dirty="0">
              <a:solidFill>
                <a:schemeClr val="accent2"/>
              </a:solidFill>
            </a:endParaRPr>
          </a:p>
        </p:txBody>
      </p:sp>
      <p:sp>
        <p:nvSpPr>
          <p:cNvPr id="30" name="Fußzeilenplatzhalter 4"/>
          <p:cNvSpPr txBox="1">
            <a:spLocks/>
          </p:cNvSpPr>
          <p:nvPr userDrawn="1"/>
        </p:nvSpPr>
        <p:spPr>
          <a:xfrm>
            <a:off x="4412704" y="6120592"/>
            <a:ext cx="2031504" cy="648072"/>
          </a:xfrm>
          <a:prstGeom prst="rect">
            <a:avLst/>
          </a:prstGeom>
        </p:spPr>
        <p:txBody>
          <a:bodyPr vert="horz" lIns="0" tIns="0" rIns="0" bIns="0" rtlCol="0" anchor="t" anchorCtr="0"/>
          <a:lstStyle>
            <a:lvl1pPr algn="l">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400" b="0" i="0" u="none" strike="noStrike" kern="1200" cap="none" spc="0" normalizeH="0" baseline="0" noProof="0" dirty="0">
                <a:ln>
                  <a:noFill/>
                </a:ln>
                <a:solidFill>
                  <a:schemeClr val="accent2"/>
                </a:solidFill>
                <a:effectLst/>
                <a:uLnTx/>
                <a:uFillTx/>
                <a:latin typeface="+mn-lt"/>
                <a:ea typeface="+mn-ea"/>
                <a:cs typeface="+mn-cs"/>
              </a:rPr>
              <a:t>532 131 38 42</a:t>
            </a:r>
            <a:endParaRPr kumimoji="0" lang="en-US" sz="1400" b="0" i="0" u="none" strike="noStrike" kern="1200" cap="none" spc="0" normalizeH="0" baseline="0" noProof="0" dirty="0">
              <a:ln>
                <a:noFill/>
              </a:ln>
              <a:solidFill>
                <a:schemeClr val="accent2"/>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400" b="0" i="0" u="none" strike="noStrike" kern="1200" cap="none" spc="0" normalizeH="0" baseline="0" noProof="0" dirty="0" err="1">
                <a:ln>
                  <a:noFill/>
                </a:ln>
                <a:solidFill>
                  <a:schemeClr val="accent2"/>
                </a:solidFill>
                <a:effectLst/>
                <a:uLnTx/>
                <a:uFillTx/>
                <a:latin typeface="+mn-lt"/>
                <a:ea typeface="+mn-ea"/>
                <a:cs typeface="+mn-cs"/>
              </a:rPr>
              <a:t>umitciftci</a:t>
            </a:r>
            <a:r>
              <a:rPr kumimoji="0" lang="en-US" sz="1400" b="0" i="0" u="none" strike="noStrike" kern="1200" cap="none" spc="0" normalizeH="0" baseline="0" noProof="0" dirty="0">
                <a:ln>
                  <a:noFill/>
                </a:ln>
                <a:solidFill>
                  <a:schemeClr val="accent2"/>
                </a:solidFill>
                <a:effectLst/>
                <a:uLnTx/>
                <a:uFillTx/>
                <a:latin typeface="+mn-lt"/>
                <a:ea typeface="+mn-ea"/>
                <a:cs typeface="+mn-cs"/>
              </a:rPr>
              <a:t>@</a:t>
            </a:r>
            <a:r>
              <a:rPr kumimoji="0" lang="tr-TR" sz="1400" b="0" i="0" u="none" strike="noStrike" kern="1200" cap="none" spc="0" normalizeH="0" baseline="0" noProof="0" dirty="0" err="1">
                <a:ln>
                  <a:noFill/>
                </a:ln>
                <a:solidFill>
                  <a:schemeClr val="accent2"/>
                </a:solidFill>
                <a:effectLst/>
                <a:uLnTx/>
                <a:uFillTx/>
                <a:latin typeface="+mn-lt"/>
                <a:ea typeface="+mn-ea"/>
                <a:cs typeface="+mn-cs"/>
              </a:rPr>
              <a:t>yahoo</a:t>
            </a:r>
            <a:r>
              <a:rPr kumimoji="0" lang="en-US" sz="1400" b="0" i="0" u="none" strike="noStrike" kern="1200" cap="none" spc="0" normalizeH="0" baseline="0" noProof="0" dirty="0">
                <a:ln>
                  <a:noFill/>
                </a:ln>
                <a:solidFill>
                  <a:schemeClr val="accent2"/>
                </a:solidFill>
                <a:effectLst/>
                <a:uLnTx/>
                <a:uFillTx/>
                <a:latin typeface="+mn-lt"/>
                <a:ea typeface="+mn-ea"/>
                <a:cs typeface="+mn-cs"/>
              </a:rPr>
              <a:t>.com</a:t>
            </a:r>
            <a:endParaRPr kumimoji="0" lang="de-DE" sz="1400" b="0" i="0" u="none" strike="noStrike" kern="1200" cap="none" spc="0" normalizeH="0" baseline="0" noProof="0" dirty="0">
              <a:ln>
                <a:noFill/>
              </a:ln>
              <a:solidFill>
                <a:schemeClr val="accent2"/>
              </a:solidFill>
              <a:effectLst/>
              <a:uLnTx/>
              <a:uFillTx/>
              <a:latin typeface="+mn-lt"/>
              <a:ea typeface="+mn-ea"/>
              <a:cs typeface="+mn-cs"/>
            </a:endParaRP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_4">
    <p:spTree>
      <p:nvGrpSpPr>
        <p:cNvPr id="1" name=""/>
        <p:cNvGrpSpPr/>
        <p:nvPr/>
      </p:nvGrpSpPr>
      <p:grpSpPr>
        <a:xfrm>
          <a:off x="0" y="0"/>
          <a:ext cx="0" cy="0"/>
          <a:chOff x="0" y="0"/>
          <a:chExt cx="0" cy="0"/>
        </a:xfrm>
      </p:grpSpPr>
      <p:pic>
        <p:nvPicPr>
          <p:cNvPr id="6" name="Grafik 5" descr="lights_ppt_footer.png"/>
          <p:cNvPicPr>
            <a:picLocks noChangeAspect="1"/>
          </p:cNvPicPr>
          <p:nvPr userDrawn="1"/>
        </p:nvPicPr>
        <p:blipFill>
          <a:blip r:embed="rId2" cstate="print"/>
          <a:stretch>
            <a:fillRect/>
          </a:stretch>
        </p:blipFill>
        <p:spPr>
          <a:xfrm>
            <a:off x="0" y="27384"/>
            <a:ext cx="9144000" cy="6858000"/>
          </a:xfrm>
          <a:prstGeom prst="rect">
            <a:avLst/>
          </a:prstGeom>
        </p:spPr>
      </p:pic>
      <p:pic>
        <p:nvPicPr>
          <p:cNvPr id="15" name="Grafik 14" descr="trenner.png"/>
          <p:cNvPicPr>
            <a:picLocks noChangeAspect="1"/>
          </p:cNvPicPr>
          <p:nvPr userDrawn="1"/>
        </p:nvPicPr>
        <p:blipFill>
          <a:blip r:embed="rId3" cstate="print"/>
          <a:stretch>
            <a:fillRect/>
          </a:stretch>
        </p:blipFill>
        <p:spPr>
          <a:xfrm>
            <a:off x="0" y="1196752"/>
            <a:ext cx="9144000" cy="178594"/>
          </a:xfrm>
          <a:prstGeom prst="rect">
            <a:avLst/>
          </a:prstGeom>
        </p:spPr>
      </p:pic>
      <p:sp>
        <p:nvSpPr>
          <p:cNvPr id="16" name="Titel 1"/>
          <p:cNvSpPr>
            <a:spLocks noGrp="1"/>
          </p:cNvSpPr>
          <p:nvPr>
            <p:ph type="ctrTitle" hasCustomPrompt="1"/>
          </p:nvPr>
        </p:nvSpPr>
        <p:spPr>
          <a:xfrm>
            <a:off x="611560" y="317788"/>
            <a:ext cx="7920880" cy="864096"/>
          </a:xfrm>
          <a:noFill/>
        </p:spPr>
        <p:txBody>
          <a:bodyPr wrap="square" lIns="0" tIns="0" rIns="0" bIns="0" anchor="t" anchorCtr="0">
            <a:noAutofit/>
          </a:bodyPr>
          <a:lstStyle>
            <a:lvl1pPr algn="l">
              <a:defRPr sz="4400" b="1">
                <a:solidFill>
                  <a:schemeClr val="accent1"/>
                </a:solidFill>
                <a:effectLst/>
                <a:latin typeface="+mj-lt"/>
              </a:defRPr>
            </a:lvl1pPr>
          </a:lstStyle>
          <a:p>
            <a:r>
              <a:rPr lang="de-DE" dirty="0" err="1"/>
              <a:t>Your</a:t>
            </a:r>
            <a:r>
              <a:rPr lang="de-DE" dirty="0"/>
              <a:t> Headline</a:t>
            </a:r>
          </a:p>
        </p:txBody>
      </p:sp>
      <p:sp>
        <p:nvSpPr>
          <p:cNvPr id="25" name="Inhaltsplatzhalter 2"/>
          <p:cNvSpPr>
            <a:spLocks noGrp="1"/>
          </p:cNvSpPr>
          <p:nvPr>
            <p:ph idx="20" hasCustomPrompt="1"/>
          </p:nvPr>
        </p:nvSpPr>
        <p:spPr>
          <a:xfrm>
            <a:off x="3419872" y="1700808"/>
            <a:ext cx="5148572" cy="1008112"/>
          </a:xfrm>
        </p:spPr>
        <p:txBody>
          <a:bodyPr wrap="square" lIns="0" tIns="0" rIns="0" bIns="0" numCol="1" anchor="t" anchorCtr="0">
            <a:noAutofit/>
          </a:bodyPr>
          <a:lstStyle>
            <a:lvl1pPr marL="0" indent="-180000" algn="just">
              <a:lnSpc>
                <a:spcPct val="100000"/>
              </a:lnSpc>
              <a:spcBef>
                <a:spcPts val="100"/>
              </a:spcBef>
              <a:buFont typeface="Arial" pitchFamily="34" charset="0"/>
              <a:buNone/>
              <a:defRPr lang="de-DE" sz="1600" dirty="0">
                <a:solidFill>
                  <a:schemeClr val="bg1"/>
                </a:solidFill>
              </a:defRPr>
            </a:lvl1pPr>
          </a:lstStyle>
          <a:p>
            <a:pPr lvl="0"/>
            <a:r>
              <a:rPr lang="de-DE" dirty="0"/>
              <a:t>Your Text </a:t>
            </a:r>
            <a:r>
              <a:rPr lang="de-DE" dirty="0" err="1"/>
              <a:t>or</a:t>
            </a:r>
            <a:r>
              <a:rPr lang="de-DE" dirty="0"/>
              <a:t> </a:t>
            </a:r>
            <a:r>
              <a:rPr lang="de-DE" dirty="0" err="1"/>
              <a:t>Bullets</a:t>
            </a:r>
            <a:r>
              <a:rPr lang="de-DE" dirty="0"/>
              <a:t> </a:t>
            </a:r>
            <a:r>
              <a:rPr lang="de-DE" dirty="0" err="1"/>
              <a:t>goes</a:t>
            </a:r>
            <a:r>
              <a:rPr lang="de-DE" dirty="0"/>
              <a:t> </a:t>
            </a:r>
            <a:r>
              <a:rPr lang="de-DE" dirty="0" err="1"/>
              <a:t>here</a:t>
            </a:r>
            <a:r>
              <a:rPr lang="de-DE" dirty="0"/>
              <a:t>!</a:t>
            </a:r>
          </a:p>
        </p:txBody>
      </p:sp>
      <p:sp>
        <p:nvSpPr>
          <p:cNvPr id="27" name="Bildplatzhalter 2" descr="Click For Your Pic"/>
          <p:cNvSpPr>
            <a:spLocks noGrp="1"/>
          </p:cNvSpPr>
          <p:nvPr>
            <p:ph type="pic" idx="13" hasCustomPrompt="1"/>
          </p:nvPr>
        </p:nvSpPr>
        <p:spPr>
          <a:xfrm>
            <a:off x="611560" y="1628800"/>
            <a:ext cx="2376264" cy="1152128"/>
          </a:xfrm>
          <a:gradFill flip="none" rotWithShape="1">
            <a:gsLst>
              <a:gs pos="0">
                <a:schemeClr val="tx2"/>
              </a:gs>
              <a:gs pos="50000">
                <a:schemeClr val="bg2"/>
              </a:gs>
            </a:gsLst>
            <a:path path="circle">
              <a:fillToRect l="50000" t="50000" r="50000" b="50000"/>
            </a:path>
            <a:tileRect/>
          </a:gradFill>
          <a:ln>
            <a:noFill/>
          </a:ln>
        </p:spPr>
        <p:txBody>
          <a:bodyPr>
            <a:normAutofit/>
          </a:bodyPr>
          <a:lstStyle>
            <a:lvl1pPr marL="0" indent="0" algn="ctr">
              <a:buNone/>
              <a:defRPr sz="14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a:t>Place </a:t>
            </a:r>
            <a:r>
              <a:rPr lang="de-DE" dirty="0" err="1"/>
              <a:t>Your</a:t>
            </a:r>
            <a:r>
              <a:rPr lang="de-DE" dirty="0"/>
              <a:t> Picture </a:t>
            </a:r>
            <a:r>
              <a:rPr lang="de-DE" dirty="0" err="1"/>
              <a:t>Here</a:t>
            </a:r>
            <a:endParaRPr lang="de-DE" dirty="0"/>
          </a:p>
        </p:txBody>
      </p:sp>
      <p:sp>
        <p:nvSpPr>
          <p:cNvPr id="28" name="Bildplatzhalter 2" descr="Click For Your Pic"/>
          <p:cNvSpPr>
            <a:spLocks noGrp="1"/>
          </p:cNvSpPr>
          <p:nvPr>
            <p:ph type="pic" idx="22" hasCustomPrompt="1"/>
          </p:nvPr>
        </p:nvSpPr>
        <p:spPr>
          <a:xfrm>
            <a:off x="611560" y="2924944"/>
            <a:ext cx="2376264" cy="1152128"/>
          </a:xfrm>
          <a:gradFill flip="none" rotWithShape="1">
            <a:gsLst>
              <a:gs pos="0">
                <a:schemeClr val="tx2"/>
              </a:gs>
              <a:gs pos="50000">
                <a:schemeClr val="bg2"/>
              </a:gs>
            </a:gsLst>
            <a:path path="circle">
              <a:fillToRect l="50000" t="50000" r="50000" b="50000"/>
            </a:path>
            <a:tileRect/>
          </a:gradFill>
          <a:ln>
            <a:noFill/>
          </a:ln>
        </p:spPr>
        <p:txBody>
          <a:bodyPr>
            <a:normAutofit/>
          </a:bodyPr>
          <a:lstStyle>
            <a:lvl1pPr marL="0" indent="0" algn="ctr">
              <a:buNone/>
              <a:defRPr sz="14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a:t>Place </a:t>
            </a:r>
            <a:r>
              <a:rPr lang="de-DE" dirty="0" err="1"/>
              <a:t>Your</a:t>
            </a:r>
            <a:r>
              <a:rPr lang="de-DE" dirty="0"/>
              <a:t> Picture </a:t>
            </a:r>
            <a:r>
              <a:rPr lang="de-DE" dirty="0" err="1"/>
              <a:t>Here</a:t>
            </a:r>
            <a:endParaRPr lang="de-DE" dirty="0"/>
          </a:p>
        </p:txBody>
      </p:sp>
      <p:sp>
        <p:nvSpPr>
          <p:cNvPr id="29" name="Bildplatzhalter 2" descr="Click For Your Pic"/>
          <p:cNvSpPr>
            <a:spLocks noGrp="1"/>
          </p:cNvSpPr>
          <p:nvPr>
            <p:ph type="pic" idx="23" hasCustomPrompt="1"/>
          </p:nvPr>
        </p:nvSpPr>
        <p:spPr>
          <a:xfrm>
            <a:off x="611560" y="4221088"/>
            <a:ext cx="2376264" cy="1152128"/>
          </a:xfrm>
          <a:gradFill flip="none" rotWithShape="1">
            <a:gsLst>
              <a:gs pos="0">
                <a:schemeClr val="tx2"/>
              </a:gs>
              <a:gs pos="50000">
                <a:schemeClr val="bg2"/>
              </a:gs>
            </a:gsLst>
            <a:path path="circle">
              <a:fillToRect l="50000" t="50000" r="50000" b="50000"/>
            </a:path>
            <a:tileRect/>
          </a:gradFill>
          <a:ln>
            <a:noFill/>
          </a:ln>
        </p:spPr>
        <p:txBody>
          <a:bodyPr>
            <a:normAutofit/>
          </a:bodyPr>
          <a:lstStyle>
            <a:lvl1pPr marL="0" indent="0" algn="ctr">
              <a:buNone/>
              <a:defRPr sz="14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a:t>Place </a:t>
            </a:r>
            <a:r>
              <a:rPr lang="de-DE" dirty="0" err="1"/>
              <a:t>Your</a:t>
            </a:r>
            <a:r>
              <a:rPr lang="de-DE" dirty="0"/>
              <a:t> Picture </a:t>
            </a:r>
            <a:r>
              <a:rPr lang="de-DE" dirty="0" err="1"/>
              <a:t>Here</a:t>
            </a:r>
            <a:endParaRPr lang="de-DE" dirty="0"/>
          </a:p>
        </p:txBody>
      </p:sp>
      <p:sp>
        <p:nvSpPr>
          <p:cNvPr id="30" name="Inhaltsplatzhalter 2"/>
          <p:cNvSpPr>
            <a:spLocks noGrp="1"/>
          </p:cNvSpPr>
          <p:nvPr>
            <p:ph idx="24" hasCustomPrompt="1"/>
          </p:nvPr>
        </p:nvSpPr>
        <p:spPr>
          <a:xfrm>
            <a:off x="3419872" y="2996952"/>
            <a:ext cx="5148572" cy="1008112"/>
          </a:xfrm>
        </p:spPr>
        <p:txBody>
          <a:bodyPr wrap="square" lIns="0" tIns="0" rIns="0" bIns="0" numCol="1" anchor="t" anchorCtr="0">
            <a:noAutofit/>
          </a:bodyPr>
          <a:lstStyle>
            <a:lvl1pPr marL="0" indent="-180000" algn="just">
              <a:lnSpc>
                <a:spcPct val="100000"/>
              </a:lnSpc>
              <a:spcBef>
                <a:spcPts val="100"/>
              </a:spcBef>
              <a:buFont typeface="Arial" pitchFamily="34" charset="0"/>
              <a:buNone/>
              <a:defRPr lang="de-DE" sz="1600" dirty="0">
                <a:solidFill>
                  <a:schemeClr val="bg1"/>
                </a:solidFill>
              </a:defRPr>
            </a:lvl1pPr>
          </a:lstStyle>
          <a:p>
            <a:pPr lvl="0"/>
            <a:r>
              <a:rPr lang="de-DE" dirty="0"/>
              <a:t>Your Text </a:t>
            </a:r>
            <a:r>
              <a:rPr lang="de-DE" dirty="0" err="1"/>
              <a:t>or</a:t>
            </a:r>
            <a:r>
              <a:rPr lang="de-DE" dirty="0"/>
              <a:t> </a:t>
            </a:r>
            <a:r>
              <a:rPr lang="de-DE" dirty="0" err="1"/>
              <a:t>Bullets</a:t>
            </a:r>
            <a:r>
              <a:rPr lang="de-DE" dirty="0"/>
              <a:t> </a:t>
            </a:r>
            <a:r>
              <a:rPr lang="de-DE" dirty="0" err="1"/>
              <a:t>goes</a:t>
            </a:r>
            <a:r>
              <a:rPr lang="de-DE" dirty="0"/>
              <a:t> </a:t>
            </a:r>
            <a:r>
              <a:rPr lang="de-DE" dirty="0" err="1"/>
              <a:t>here</a:t>
            </a:r>
            <a:r>
              <a:rPr lang="de-DE" dirty="0"/>
              <a:t>!</a:t>
            </a:r>
          </a:p>
        </p:txBody>
      </p:sp>
      <p:sp>
        <p:nvSpPr>
          <p:cNvPr id="31" name="Inhaltsplatzhalter 2"/>
          <p:cNvSpPr>
            <a:spLocks noGrp="1"/>
          </p:cNvSpPr>
          <p:nvPr>
            <p:ph idx="25" hasCustomPrompt="1"/>
          </p:nvPr>
        </p:nvSpPr>
        <p:spPr>
          <a:xfrm>
            <a:off x="3419872" y="4293096"/>
            <a:ext cx="5148572" cy="1008112"/>
          </a:xfrm>
        </p:spPr>
        <p:txBody>
          <a:bodyPr wrap="square" lIns="0" tIns="0" rIns="0" bIns="0" numCol="1" anchor="t" anchorCtr="0">
            <a:noAutofit/>
          </a:bodyPr>
          <a:lstStyle>
            <a:lvl1pPr marL="0" indent="-180000" algn="just">
              <a:lnSpc>
                <a:spcPct val="100000"/>
              </a:lnSpc>
              <a:spcBef>
                <a:spcPts val="100"/>
              </a:spcBef>
              <a:buFont typeface="Arial" pitchFamily="34" charset="0"/>
              <a:buNone/>
              <a:defRPr lang="de-DE" sz="1600" dirty="0">
                <a:solidFill>
                  <a:schemeClr val="bg1"/>
                </a:solidFill>
              </a:defRPr>
            </a:lvl1pPr>
          </a:lstStyle>
          <a:p>
            <a:pPr lvl="0"/>
            <a:r>
              <a:rPr lang="de-DE" dirty="0"/>
              <a:t>Your Text </a:t>
            </a:r>
            <a:r>
              <a:rPr lang="de-DE" dirty="0" err="1"/>
              <a:t>or</a:t>
            </a:r>
            <a:r>
              <a:rPr lang="de-DE" dirty="0"/>
              <a:t> </a:t>
            </a:r>
            <a:r>
              <a:rPr lang="de-DE" dirty="0" err="1"/>
              <a:t>Bullets</a:t>
            </a:r>
            <a:r>
              <a:rPr lang="de-DE" dirty="0"/>
              <a:t> </a:t>
            </a:r>
            <a:r>
              <a:rPr lang="de-DE" dirty="0" err="1"/>
              <a:t>goes</a:t>
            </a:r>
            <a:r>
              <a:rPr lang="de-DE" dirty="0"/>
              <a:t> </a:t>
            </a:r>
            <a:r>
              <a:rPr lang="de-DE" dirty="0" err="1"/>
              <a:t>here</a:t>
            </a:r>
            <a:r>
              <a:rPr lang="de-DE" dirty="0"/>
              <a:t>!</a:t>
            </a:r>
          </a:p>
        </p:txBody>
      </p:sp>
      <p:pic>
        <p:nvPicPr>
          <p:cNvPr id="21" name="Grafik 20" descr="arrow_back.png">
            <a:hlinkClick r:id="" action="ppaction://hlinkshowjump?jump=previousslide"/>
          </p:cNvPr>
          <p:cNvPicPr>
            <a:picLocks noChangeAspect="1"/>
          </p:cNvPicPr>
          <p:nvPr userDrawn="1"/>
        </p:nvPicPr>
        <p:blipFill>
          <a:blip r:embed="rId4" cstate="print"/>
          <a:stretch>
            <a:fillRect/>
          </a:stretch>
        </p:blipFill>
        <p:spPr>
          <a:xfrm>
            <a:off x="6995120" y="6191788"/>
            <a:ext cx="352425" cy="352425"/>
          </a:xfrm>
          <a:prstGeom prst="rect">
            <a:avLst/>
          </a:prstGeom>
        </p:spPr>
      </p:pic>
      <p:pic>
        <p:nvPicPr>
          <p:cNvPr id="22" name="Grafik 21" descr="arrow_next.png">
            <a:hlinkClick r:id="" action="ppaction://hlinkshowjump?jump=nextslide"/>
          </p:cNvPr>
          <p:cNvPicPr>
            <a:picLocks noChangeAspect="1"/>
          </p:cNvPicPr>
          <p:nvPr userDrawn="1"/>
        </p:nvPicPr>
        <p:blipFill>
          <a:blip r:embed="rId5" cstate="print"/>
          <a:stretch>
            <a:fillRect/>
          </a:stretch>
        </p:blipFill>
        <p:spPr>
          <a:xfrm>
            <a:off x="8421191" y="6191788"/>
            <a:ext cx="352425" cy="352425"/>
          </a:xfrm>
          <a:prstGeom prst="rect">
            <a:avLst/>
          </a:prstGeom>
        </p:spPr>
      </p:pic>
      <p:sp>
        <p:nvSpPr>
          <p:cNvPr id="17" name="16 Dikdörtgen"/>
          <p:cNvSpPr/>
          <p:nvPr userDrawn="1"/>
        </p:nvSpPr>
        <p:spPr>
          <a:xfrm>
            <a:off x="142844" y="6000768"/>
            <a:ext cx="1997791" cy="52322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tr-TR" sz="28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ÜMİT ÇİFTÇİ</a:t>
            </a:r>
          </a:p>
        </p:txBody>
      </p:sp>
      <p:sp>
        <p:nvSpPr>
          <p:cNvPr id="18" name="Fußzeilenplatzhalter 4"/>
          <p:cNvSpPr txBox="1">
            <a:spLocks/>
          </p:cNvSpPr>
          <p:nvPr userDrawn="1"/>
        </p:nvSpPr>
        <p:spPr>
          <a:xfrm>
            <a:off x="2339752" y="6120680"/>
            <a:ext cx="2088232" cy="764704"/>
          </a:xfrm>
          <a:prstGeom prst="rect">
            <a:avLst/>
          </a:prstGeom>
        </p:spPr>
        <p:txBody>
          <a:bodyPr vert="horz" lIns="0" tIns="0" rIns="0" bIns="0" rtlCol="0" anchor="t" anchorCtr="0"/>
          <a:lstStyle>
            <a:lvl1pPr algn="l">
              <a:defRPr>
                <a:solidFill>
                  <a:schemeClr val="bg1"/>
                </a:solidFill>
              </a:defRPr>
            </a:lvl1pPr>
          </a:lstStyle>
          <a:p>
            <a:r>
              <a:rPr lang="tr-TR" sz="1100" kern="1200" baseline="0" dirty="0">
                <a:solidFill>
                  <a:schemeClr val="accent2"/>
                </a:solidFill>
                <a:effectLst/>
                <a:latin typeface="+mn-lt"/>
                <a:ea typeface="+mn-ea"/>
                <a:cs typeface="+mn-cs"/>
              </a:rPr>
              <a:t>Kısıklı Mah. No:47/4</a:t>
            </a:r>
          </a:p>
          <a:p>
            <a:r>
              <a:rPr lang="tr-TR" sz="1100" kern="1200" baseline="0" dirty="0">
                <a:solidFill>
                  <a:schemeClr val="accent2"/>
                </a:solidFill>
                <a:effectLst/>
                <a:latin typeface="+mn-lt"/>
                <a:ea typeface="+mn-ea"/>
                <a:cs typeface="+mn-cs"/>
              </a:rPr>
              <a:t>Üsküdar </a:t>
            </a:r>
            <a:endParaRPr lang="tr-TR" sz="1100" kern="1200" dirty="0">
              <a:solidFill>
                <a:schemeClr val="accent2"/>
              </a:solidFill>
              <a:effectLst/>
              <a:latin typeface="+mn-lt"/>
              <a:ea typeface="+mn-ea"/>
              <a:cs typeface="+mn-cs"/>
            </a:endParaRPr>
          </a:p>
          <a:p>
            <a:r>
              <a:rPr lang="tr-TR" sz="1100" kern="1200" dirty="0">
                <a:solidFill>
                  <a:schemeClr val="accent2"/>
                </a:solidFill>
                <a:effectLst/>
                <a:latin typeface="+mn-lt"/>
                <a:ea typeface="+mn-ea"/>
                <a:cs typeface="+mn-cs"/>
              </a:rPr>
              <a:t>İstanbul/ Türkiye</a:t>
            </a:r>
            <a:endParaRPr lang="de-DE" sz="1100" dirty="0">
              <a:solidFill>
                <a:schemeClr val="accent2"/>
              </a:solidFill>
            </a:endParaRPr>
          </a:p>
        </p:txBody>
      </p:sp>
      <p:sp>
        <p:nvSpPr>
          <p:cNvPr id="19" name="Fußzeilenplatzhalter 4"/>
          <p:cNvSpPr txBox="1">
            <a:spLocks/>
          </p:cNvSpPr>
          <p:nvPr userDrawn="1"/>
        </p:nvSpPr>
        <p:spPr>
          <a:xfrm>
            <a:off x="4412704" y="6120592"/>
            <a:ext cx="2031504" cy="648072"/>
          </a:xfrm>
          <a:prstGeom prst="rect">
            <a:avLst/>
          </a:prstGeom>
        </p:spPr>
        <p:txBody>
          <a:bodyPr vert="horz" lIns="0" tIns="0" rIns="0" bIns="0" rtlCol="0" anchor="t" anchorCtr="0"/>
          <a:lstStyle>
            <a:lvl1pPr algn="l">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400" b="0" i="0" u="none" strike="noStrike" kern="1200" cap="none" spc="0" normalizeH="0" baseline="0" noProof="0" dirty="0">
                <a:ln>
                  <a:noFill/>
                </a:ln>
                <a:solidFill>
                  <a:schemeClr val="accent2"/>
                </a:solidFill>
                <a:effectLst/>
                <a:uLnTx/>
                <a:uFillTx/>
                <a:latin typeface="+mn-lt"/>
                <a:ea typeface="+mn-ea"/>
                <a:cs typeface="+mn-cs"/>
              </a:rPr>
              <a:t>532 131 38 42</a:t>
            </a:r>
            <a:endParaRPr kumimoji="0" lang="en-US" sz="1400" b="0" i="0" u="none" strike="noStrike" kern="1200" cap="none" spc="0" normalizeH="0" baseline="0" noProof="0" dirty="0">
              <a:ln>
                <a:noFill/>
              </a:ln>
              <a:solidFill>
                <a:schemeClr val="accent2"/>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400" b="0" i="0" u="none" strike="noStrike" kern="1200" cap="none" spc="0" normalizeH="0" baseline="0" noProof="0" dirty="0" err="1">
                <a:ln>
                  <a:noFill/>
                </a:ln>
                <a:solidFill>
                  <a:schemeClr val="accent2"/>
                </a:solidFill>
                <a:effectLst/>
                <a:uLnTx/>
                <a:uFillTx/>
                <a:latin typeface="+mn-lt"/>
                <a:ea typeface="+mn-ea"/>
                <a:cs typeface="+mn-cs"/>
              </a:rPr>
              <a:t>umitciftci</a:t>
            </a:r>
            <a:r>
              <a:rPr kumimoji="0" lang="en-US" sz="1400" b="0" i="0" u="none" strike="noStrike" kern="1200" cap="none" spc="0" normalizeH="0" baseline="0" noProof="0" dirty="0">
                <a:ln>
                  <a:noFill/>
                </a:ln>
                <a:solidFill>
                  <a:schemeClr val="accent2"/>
                </a:solidFill>
                <a:effectLst/>
                <a:uLnTx/>
                <a:uFillTx/>
                <a:latin typeface="+mn-lt"/>
                <a:ea typeface="+mn-ea"/>
                <a:cs typeface="+mn-cs"/>
              </a:rPr>
              <a:t>@</a:t>
            </a:r>
            <a:r>
              <a:rPr kumimoji="0" lang="tr-TR" sz="1400" b="0" i="0" u="none" strike="noStrike" kern="1200" cap="none" spc="0" normalizeH="0" baseline="0" noProof="0" dirty="0" err="1">
                <a:ln>
                  <a:noFill/>
                </a:ln>
                <a:solidFill>
                  <a:schemeClr val="accent2"/>
                </a:solidFill>
                <a:effectLst/>
                <a:uLnTx/>
                <a:uFillTx/>
                <a:latin typeface="+mn-lt"/>
                <a:ea typeface="+mn-ea"/>
                <a:cs typeface="+mn-cs"/>
              </a:rPr>
              <a:t>yahoo</a:t>
            </a:r>
            <a:r>
              <a:rPr kumimoji="0" lang="en-US" sz="1400" b="0" i="0" u="none" strike="noStrike" kern="1200" cap="none" spc="0" normalizeH="0" baseline="0" noProof="0" dirty="0">
                <a:ln>
                  <a:noFill/>
                </a:ln>
                <a:solidFill>
                  <a:schemeClr val="accent2"/>
                </a:solidFill>
                <a:effectLst/>
                <a:uLnTx/>
                <a:uFillTx/>
                <a:latin typeface="+mn-lt"/>
                <a:ea typeface="+mn-ea"/>
                <a:cs typeface="+mn-cs"/>
              </a:rPr>
              <a:t>.com</a:t>
            </a:r>
            <a:endParaRPr kumimoji="0" lang="de-DE" sz="1400" b="0" i="0" u="none" strike="noStrike" kern="1200" cap="none" spc="0" normalizeH="0" baseline="0" noProof="0" dirty="0">
              <a:ln>
                <a:noFill/>
              </a:ln>
              <a:solidFill>
                <a:schemeClr val="accent2"/>
              </a:solidFill>
              <a:effectLst/>
              <a:uLnTx/>
              <a:uFillTx/>
              <a:latin typeface="+mn-lt"/>
              <a:ea typeface="+mn-ea"/>
              <a:cs typeface="+mn-cs"/>
            </a:endParaRP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_5">
    <p:spTree>
      <p:nvGrpSpPr>
        <p:cNvPr id="1" name=""/>
        <p:cNvGrpSpPr/>
        <p:nvPr/>
      </p:nvGrpSpPr>
      <p:grpSpPr>
        <a:xfrm>
          <a:off x="0" y="0"/>
          <a:ext cx="0" cy="0"/>
          <a:chOff x="0" y="0"/>
          <a:chExt cx="0" cy="0"/>
        </a:xfrm>
      </p:grpSpPr>
      <p:pic>
        <p:nvPicPr>
          <p:cNvPr id="6" name="Grafik 5" descr="lights_ppt_footer.png"/>
          <p:cNvPicPr>
            <a:picLocks noChangeAspect="1"/>
          </p:cNvPicPr>
          <p:nvPr userDrawn="1"/>
        </p:nvPicPr>
        <p:blipFill>
          <a:blip r:embed="rId2" cstate="print"/>
          <a:stretch>
            <a:fillRect/>
          </a:stretch>
        </p:blipFill>
        <p:spPr>
          <a:xfrm>
            <a:off x="0" y="-96736"/>
            <a:ext cx="9144000" cy="6858000"/>
          </a:xfrm>
          <a:prstGeom prst="rect">
            <a:avLst/>
          </a:prstGeom>
        </p:spPr>
      </p:pic>
      <p:pic>
        <p:nvPicPr>
          <p:cNvPr id="15" name="Grafik 14" descr="trenner.png"/>
          <p:cNvPicPr>
            <a:picLocks noChangeAspect="1"/>
          </p:cNvPicPr>
          <p:nvPr userDrawn="1"/>
        </p:nvPicPr>
        <p:blipFill>
          <a:blip r:embed="rId3" cstate="print"/>
          <a:stretch>
            <a:fillRect/>
          </a:stretch>
        </p:blipFill>
        <p:spPr>
          <a:xfrm>
            <a:off x="0" y="1196752"/>
            <a:ext cx="9144000" cy="178594"/>
          </a:xfrm>
          <a:prstGeom prst="rect">
            <a:avLst/>
          </a:prstGeom>
        </p:spPr>
      </p:pic>
      <p:sp>
        <p:nvSpPr>
          <p:cNvPr id="16" name="Titel 1"/>
          <p:cNvSpPr>
            <a:spLocks noGrp="1"/>
          </p:cNvSpPr>
          <p:nvPr>
            <p:ph type="ctrTitle" hasCustomPrompt="1"/>
          </p:nvPr>
        </p:nvSpPr>
        <p:spPr>
          <a:xfrm>
            <a:off x="611560" y="317788"/>
            <a:ext cx="7920880" cy="864096"/>
          </a:xfrm>
          <a:noFill/>
        </p:spPr>
        <p:txBody>
          <a:bodyPr wrap="square" lIns="0" tIns="0" rIns="0" bIns="0" anchor="t" anchorCtr="0">
            <a:noAutofit/>
          </a:bodyPr>
          <a:lstStyle>
            <a:lvl1pPr algn="l">
              <a:defRPr sz="4400" b="1">
                <a:solidFill>
                  <a:schemeClr val="accent1"/>
                </a:solidFill>
                <a:effectLst/>
                <a:latin typeface="+mj-lt"/>
              </a:defRPr>
            </a:lvl1pPr>
          </a:lstStyle>
          <a:p>
            <a:r>
              <a:rPr lang="de-DE" dirty="0" err="1"/>
              <a:t>Your</a:t>
            </a:r>
            <a:r>
              <a:rPr lang="de-DE" dirty="0"/>
              <a:t> Headline</a:t>
            </a:r>
          </a:p>
        </p:txBody>
      </p:sp>
      <p:sp>
        <p:nvSpPr>
          <p:cNvPr id="17" name="Inhaltsplatzhalter 2"/>
          <p:cNvSpPr>
            <a:spLocks noGrp="1"/>
          </p:cNvSpPr>
          <p:nvPr>
            <p:ph idx="1" hasCustomPrompt="1"/>
          </p:nvPr>
        </p:nvSpPr>
        <p:spPr>
          <a:xfrm>
            <a:off x="611560" y="1556792"/>
            <a:ext cx="3528392" cy="3960440"/>
          </a:xfrm>
        </p:spPr>
        <p:txBody>
          <a:bodyPr wrap="square" lIns="0" tIns="0" rIns="0" bIns="0" numCol="1" anchor="t" anchorCtr="0">
            <a:noAutofit/>
          </a:bodyPr>
          <a:lstStyle>
            <a:lvl1pPr marL="0" indent="-180000" algn="just">
              <a:lnSpc>
                <a:spcPct val="100000"/>
              </a:lnSpc>
              <a:spcBef>
                <a:spcPts val="100"/>
              </a:spcBef>
              <a:buFont typeface="Arial" pitchFamily="34" charset="0"/>
              <a:buNone/>
              <a:defRPr lang="de-DE" sz="1600" dirty="0">
                <a:solidFill>
                  <a:schemeClr val="bg1"/>
                </a:solidFill>
              </a:defRPr>
            </a:lvl1pPr>
          </a:lstStyle>
          <a:p>
            <a:pPr lvl="0"/>
            <a:r>
              <a:rPr lang="de-DE" dirty="0"/>
              <a:t>Your Text </a:t>
            </a:r>
            <a:r>
              <a:rPr lang="de-DE" dirty="0" err="1"/>
              <a:t>or</a:t>
            </a:r>
            <a:r>
              <a:rPr lang="de-DE" dirty="0"/>
              <a:t> </a:t>
            </a:r>
            <a:r>
              <a:rPr lang="de-DE" dirty="0" err="1"/>
              <a:t>Bullets</a:t>
            </a:r>
            <a:r>
              <a:rPr lang="de-DE" dirty="0"/>
              <a:t> </a:t>
            </a:r>
            <a:r>
              <a:rPr lang="de-DE" dirty="0" err="1"/>
              <a:t>goes</a:t>
            </a:r>
            <a:r>
              <a:rPr lang="de-DE" dirty="0"/>
              <a:t> </a:t>
            </a:r>
            <a:r>
              <a:rPr lang="de-DE" dirty="0" err="1"/>
              <a:t>here</a:t>
            </a:r>
            <a:r>
              <a:rPr lang="de-DE" dirty="0"/>
              <a:t>!</a:t>
            </a:r>
          </a:p>
        </p:txBody>
      </p:sp>
      <p:sp>
        <p:nvSpPr>
          <p:cNvPr id="18" name="Bildplatzhalter 2" descr="Click For Your Pic"/>
          <p:cNvSpPr>
            <a:spLocks noGrp="1"/>
          </p:cNvSpPr>
          <p:nvPr>
            <p:ph type="pic" idx="13" hasCustomPrompt="1"/>
          </p:nvPr>
        </p:nvSpPr>
        <p:spPr>
          <a:xfrm>
            <a:off x="5004048" y="1628800"/>
            <a:ext cx="3528392" cy="3384376"/>
          </a:xfrm>
          <a:gradFill flip="none" rotWithShape="1">
            <a:gsLst>
              <a:gs pos="0">
                <a:schemeClr val="tx2"/>
              </a:gs>
              <a:gs pos="50000">
                <a:schemeClr val="bg2"/>
              </a:gs>
            </a:gsLst>
            <a:path path="circle">
              <a:fillToRect l="50000" t="50000" r="50000" b="50000"/>
            </a:path>
            <a:tileRect/>
          </a:gradFill>
          <a:ln>
            <a:noFill/>
          </a:ln>
        </p:spPr>
        <p:txBody>
          <a:bodyPr>
            <a:normAutofit/>
          </a:bodyPr>
          <a:lstStyle>
            <a:lvl1pPr marL="0" indent="0" algn="ctr">
              <a:buNone/>
              <a:defRPr sz="20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a:t>Place </a:t>
            </a:r>
            <a:r>
              <a:rPr lang="de-DE" dirty="0" err="1"/>
              <a:t>Your</a:t>
            </a:r>
            <a:r>
              <a:rPr lang="de-DE" dirty="0"/>
              <a:t> Picture </a:t>
            </a:r>
            <a:r>
              <a:rPr lang="de-DE" dirty="0" err="1"/>
              <a:t>Here</a:t>
            </a:r>
            <a:endParaRPr lang="de-DE" dirty="0"/>
          </a:p>
        </p:txBody>
      </p:sp>
      <p:pic>
        <p:nvPicPr>
          <p:cNvPr id="22" name="Grafik 21" descr="arrow_back.png">
            <a:hlinkClick r:id="" action="ppaction://hlinkshowjump?jump=previousslide"/>
          </p:cNvPr>
          <p:cNvPicPr>
            <a:picLocks noChangeAspect="1"/>
          </p:cNvPicPr>
          <p:nvPr userDrawn="1"/>
        </p:nvPicPr>
        <p:blipFill>
          <a:blip r:embed="rId4" cstate="print"/>
          <a:stretch>
            <a:fillRect/>
          </a:stretch>
        </p:blipFill>
        <p:spPr>
          <a:xfrm>
            <a:off x="6995120" y="6191788"/>
            <a:ext cx="352425" cy="352425"/>
          </a:xfrm>
          <a:prstGeom prst="rect">
            <a:avLst/>
          </a:prstGeom>
        </p:spPr>
      </p:pic>
      <p:pic>
        <p:nvPicPr>
          <p:cNvPr id="23" name="Grafik 22" descr="arrow_next.png">
            <a:hlinkClick r:id="" action="ppaction://hlinkshowjump?jump=nextslide"/>
          </p:cNvPr>
          <p:cNvPicPr>
            <a:picLocks noChangeAspect="1"/>
          </p:cNvPicPr>
          <p:nvPr userDrawn="1"/>
        </p:nvPicPr>
        <p:blipFill>
          <a:blip r:embed="rId5" cstate="print"/>
          <a:stretch>
            <a:fillRect/>
          </a:stretch>
        </p:blipFill>
        <p:spPr>
          <a:xfrm>
            <a:off x="8421191" y="6191788"/>
            <a:ext cx="352425" cy="352425"/>
          </a:xfrm>
          <a:prstGeom prst="rect">
            <a:avLst/>
          </a:prstGeom>
        </p:spPr>
      </p:pic>
      <p:sp>
        <p:nvSpPr>
          <p:cNvPr id="14" name="13 Dikdörtgen"/>
          <p:cNvSpPr/>
          <p:nvPr userDrawn="1"/>
        </p:nvSpPr>
        <p:spPr>
          <a:xfrm>
            <a:off x="1590726" y="6129666"/>
            <a:ext cx="3408177" cy="52322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800" b="1" cap="all" noProof="0" dirty="0" err="1">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FIndIng</a:t>
            </a:r>
            <a:r>
              <a:rPr lang="en-US" sz="2800" b="1" cap="all" noProof="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your place</a:t>
            </a:r>
          </a:p>
        </p:txBody>
      </p:sp>
      <p:sp>
        <p:nvSpPr>
          <p:cNvPr id="19" name="Fußzeilenplatzhalter 4"/>
          <p:cNvSpPr txBox="1">
            <a:spLocks/>
          </p:cNvSpPr>
          <p:nvPr userDrawn="1"/>
        </p:nvSpPr>
        <p:spPr>
          <a:xfrm>
            <a:off x="2339752" y="6120680"/>
            <a:ext cx="2088232" cy="764704"/>
          </a:xfrm>
          <a:prstGeom prst="rect">
            <a:avLst/>
          </a:prstGeom>
        </p:spPr>
        <p:txBody>
          <a:bodyPr vert="horz" lIns="0" tIns="0" rIns="0" bIns="0" rtlCol="0" anchor="t" anchorCtr="0"/>
          <a:lstStyle>
            <a:lvl1pPr algn="l">
              <a:defRPr>
                <a:solidFill>
                  <a:schemeClr val="bg1"/>
                </a:solidFill>
              </a:defRPr>
            </a:lvl1pPr>
          </a:lstStyle>
          <a:p>
            <a:endParaRPr lang="de-DE" sz="1100" dirty="0">
              <a:solidFill>
                <a:schemeClr val="accent2"/>
              </a:solidFill>
            </a:endParaRP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6" name="Grafik 5" descr="lights_ppt_footer.png"/>
          <p:cNvPicPr>
            <a:picLocks noChangeAspect="1"/>
          </p:cNvPicPr>
          <p:nvPr userDrawn="1"/>
        </p:nvPicPr>
        <p:blipFill>
          <a:blip r:embed="rId2" cstate="print"/>
          <a:stretch>
            <a:fillRect/>
          </a:stretch>
        </p:blipFill>
        <p:spPr>
          <a:xfrm>
            <a:off x="0" y="0"/>
            <a:ext cx="9144000" cy="6858000"/>
          </a:xfrm>
          <a:prstGeom prst="rect">
            <a:avLst/>
          </a:prstGeom>
        </p:spPr>
      </p:pic>
      <p:pic>
        <p:nvPicPr>
          <p:cNvPr id="15" name="Grafik 14" descr="trenner.png"/>
          <p:cNvPicPr>
            <a:picLocks noChangeAspect="1"/>
          </p:cNvPicPr>
          <p:nvPr userDrawn="1"/>
        </p:nvPicPr>
        <p:blipFill>
          <a:blip r:embed="rId3" cstate="print"/>
          <a:stretch>
            <a:fillRect/>
          </a:stretch>
        </p:blipFill>
        <p:spPr>
          <a:xfrm>
            <a:off x="0" y="1196752"/>
            <a:ext cx="9144000" cy="178594"/>
          </a:xfrm>
          <a:prstGeom prst="rect">
            <a:avLst/>
          </a:prstGeom>
        </p:spPr>
      </p:pic>
      <p:sp>
        <p:nvSpPr>
          <p:cNvPr id="16" name="Titel 1"/>
          <p:cNvSpPr>
            <a:spLocks noGrp="1"/>
          </p:cNvSpPr>
          <p:nvPr>
            <p:ph type="ctrTitle" hasCustomPrompt="1"/>
          </p:nvPr>
        </p:nvSpPr>
        <p:spPr>
          <a:xfrm>
            <a:off x="611560" y="317788"/>
            <a:ext cx="7920880" cy="864096"/>
          </a:xfrm>
          <a:noFill/>
        </p:spPr>
        <p:txBody>
          <a:bodyPr wrap="square" lIns="0" tIns="0" rIns="0" bIns="0" anchor="t" anchorCtr="0">
            <a:noAutofit/>
          </a:bodyPr>
          <a:lstStyle>
            <a:lvl1pPr algn="l">
              <a:defRPr sz="4400" b="1">
                <a:solidFill>
                  <a:schemeClr val="accent1"/>
                </a:solidFill>
                <a:effectLst/>
                <a:latin typeface="+mj-lt"/>
              </a:defRPr>
            </a:lvl1pPr>
          </a:lstStyle>
          <a:p>
            <a:r>
              <a:rPr lang="de-DE" dirty="0" err="1"/>
              <a:t>Your</a:t>
            </a:r>
            <a:r>
              <a:rPr lang="de-DE" dirty="0"/>
              <a:t> Headline</a:t>
            </a:r>
          </a:p>
        </p:txBody>
      </p:sp>
      <p:sp>
        <p:nvSpPr>
          <p:cNvPr id="18" name="Inhaltsplatzhalter 2"/>
          <p:cNvSpPr>
            <a:spLocks noGrp="1"/>
          </p:cNvSpPr>
          <p:nvPr>
            <p:ph idx="13" hasCustomPrompt="1"/>
          </p:nvPr>
        </p:nvSpPr>
        <p:spPr>
          <a:xfrm>
            <a:off x="5004048" y="1556792"/>
            <a:ext cx="3528392" cy="3960440"/>
          </a:xfrm>
        </p:spPr>
        <p:txBody>
          <a:bodyPr wrap="square" lIns="0" tIns="0" rIns="0" bIns="0" numCol="1" anchor="t" anchorCtr="0">
            <a:noAutofit/>
          </a:bodyPr>
          <a:lstStyle>
            <a:lvl1pPr marL="0" indent="-180000" algn="just">
              <a:lnSpc>
                <a:spcPct val="100000"/>
              </a:lnSpc>
              <a:spcBef>
                <a:spcPts val="100"/>
              </a:spcBef>
              <a:buFont typeface="Arial" pitchFamily="34" charset="0"/>
              <a:buNone/>
              <a:defRPr lang="de-DE" sz="1600" dirty="0">
                <a:solidFill>
                  <a:schemeClr val="bg1"/>
                </a:solidFill>
              </a:defRPr>
            </a:lvl1pPr>
          </a:lstStyle>
          <a:p>
            <a:pPr lvl="0"/>
            <a:r>
              <a:rPr lang="de-DE" dirty="0"/>
              <a:t>Your Text </a:t>
            </a:r>
            <a:r>
              <a:rPr lang="de-DE" dirty="0" err="1"/>
              <a:t>or</a:t>
            </a:r>
            <a:r>
              <a:rPr lang="de-DE" dirty="0"/>
              <a:t> </a:t>
            </a:r>
            <a:r>
              <a:rPr lang="de-DE" dirty="0" err="1"/>
              <a:t>Bullets</a:t>
            </a:r>
            <a:r>
              <a:rPr lang="de-DE" dirty="0"/>
              <a:t> </a:t>
            </a:r>
            <a:r>
              <a:rPr lang="de-DE" dirty="0" err="1"/>
              <a:t>goes</a:t>
            </a:r>
            <a:r>
              <a:rPr lang="de-DE" dirty="0"/>
              <a:t> </a:t>
            </a:r>
            <a:r>
              <a:rPr lang="de-DE" dirty="0" err="1"/>
              <a:t>here</a:t>
            </a:r>
            <a:r>
              <a:rPr lang="de-DE" dirty="0"/>
              <a:t>!</a:t>
            </a:r>
          </a:p>
        </p:txBody>
      </p:sp>
      <p:sp>
        <p:nvSpPr>
          <p:cNvPr id="11" name="Bildplatzhalter 2" descr="Click For Your Pic"/>
          <p:cNvSpPr>
            <a:spLocks noGrp="1"/>
          </p:cNvSpPr>
          <p:nvPr>
            <p:ph type="pic" idx="14" hasCustomPrompt="1"/>
          </p:nvPr>
        </p:nvSpPr>
        <p:spPr>
          <a:xfrm>
            <a:off x="611560" y="1628800"/>
            <a:ext cx="3528392" cy="1800200"/>
          </a:xfrm>
          <a:gradFill flip="none" rotWithShape="1">
            <a:gsLst>
              <a:gs pos="0">
                <a:schemeClr val="tx2"/>
              </a:gs>
              <a:gs pos="50000">
                <a:schemeClr val="bg2"/>
              </a:gs>
            </a:gsLst>
            <a:path path="circle">
              <a:fillToRect l="50000" t="50000" r="50000" b="50000"/>
            </a:path>
            <a:tileRect/>
          </a:gradFill>
          <a:ln>
            <a:noFill/>
          </a:ln>
        </p:spPr>
        <p:txBody>
          <a:bodyPr>
            <a:normAutofit/>
          </a:bodyPr>
          <a:lstStyle>
            <a:lvl1pPr marL="0" indent="0" algn="ctr">
              <a:buNone/>
              <a:defRPr sz="20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a:t>Place </a:t>
            </a:r>
            <a:r>
              <a:rPr lang="de-DE" dirty="0" err="1"/>
              <a:t>Your</a:t>
            </a:r>
            <a:r>
              <a:rPr lang="de-DE" dirty="0"/>
              <a:t> Picture </a:t>
            </a:r>
            <a:r>
              <a:rPr lang="de-DE" dirty="0" err="1"/>
              <a:t>Here</a:t>
            </a:r>
            <a:endParaRPr lang="de-DE" dirty="0"/>
          </a:p>
        </p:txBody>
      </p:sp>
      <p:sp>
        <p:nvSpPr>
          <p:cNvPr id="12" name="Inhaltsplatzhalter 2"/>
          <p:cNvSpPr>
            <a:spLocks noGrp="1"/>
          </p:cNvSpPr>
          <p:nvPr>
            <p:ph idx="1" hasCustomPrompt="1"/>
          </p:nvPr>
        </p:nvSpPr>
        <p:spPr>
          <a:xfrm>
            <a:off x="611560" y="3717032"/>
            <a:ext cx="3528392" cy="1800200"/>
          </a:xfrm>
        </p:spPr>
        <p:txBody>
          <a:bodyPr wrap="square" lIns="0" tIns="0" rIns="0" bIns="0" numCol="1" anchor="t" anchorCtr="0">
            <a:noAutofit/>
          </a:bodyPr>
          <a:lstStyle>
            <a:lvl1pPr marL="0" indent="-180000" algn="just">
              <a:lnSpc>
                <a:spcPct val="100000"/>
              </a:lnSpc>
              <a:spcBef>
                <a:spcPts val="100"/>
              </a:spcBef>
              <a:buFont typeface="Arial" pitchFamily="34" charset="0"/>
              <a:buNone/>
              <a:defRPr lang="de-DE" sz="1600" dirty="0">
                <a:solidFill>
                  <a:schemeClr val="bg1"/>
                </a:solidFill>
              </a:defRPr>
            </a:lvl1pPr>
          </a:lstStyle>
          <a:p>
            <a:pPr lvl="0"/>
            <a:r>
              <a:rPr lang="de-DE" dirty="0"/>
              <a:t>Your Text </a:t>
            </a:r>
            <a:r>
              <a:rPr lang="de-DE" dirty="0" err="1"/>
              <a:t>or</a:t>
            </a:r>
            <a:r>
              <a:rPr lang="de-DE" dirty="0"/>
              <a:t> </a:t>
            </a:r>
            <a:r>
              <a:rPr lang="de-DE" dirty="0" err="1"/>
              <a:t>Bullets</a:t>
            </a:r>
            <a:r>
              <a:rPr lang="de-DE" dirty="0"/>
              <a:t> </a:t>
            </a:r>
            <a:r>
              <a:rPr lang="de-DE" dirty="0" err="1"/>
              <a:t>goes</a:t>
            </a:r>
            <a:r>
              <a:rPr lang="de-DE" dirty="0"/>
              <a:t> </a:t>
            </a:r>
            <a:r>
              <a:rPr lang="de-DE" dirty="0" err="1"/>
              <a:t>here</a:t>
            </a:r>
            <a:r>
              <a:rPr lang="de-DE" dirty="0"/>
              <a:t>!</a:t>
            </a:r>
          </a:p>
        </p:txBody>
      </p:sp>
      <p:pic>
        <p:nvPicPr>
          <p:cNvPr id="23" name="Grafik 22" descr="arrow_back.png">
            <a:hlinkClick r:id="" action="ppaction://hlinkshowjump?jump=previousslide"/>
          </p:cNvPr>
          <p:cNvPicPr>
            <a:picLocks noChangeAspect="1"/>
          </p:cNvPicPr>
          <p:nvPr userDrawn="1"/>
        </p:nvPicPr>
        <p:blipFill>
          <a:blip r:embed="rId4" cstate="print"/>
          <a:stretch>
            <a:fillRect/>
          </a:stretch>
        </p:blipFill>
        <p:spPr>
          <a:xfrm>
            <a:off x="6995120" y="6191788"/>
            <a:ext cx="352425" cy="352425"/>
          </a:xfrm>
          <a:prstGeom prst="rect">
            <a:avLst/>
          </a:prstGeom>
        </p:spPr>
      </p:pic>
      <p:pic>
        <p:nvPicPr>
          <p:cNvPr id="24" name="Grafik 23" descr="arrow_next.png">
            <a:hlinkClick r:id="" action="ppaction://hlinkshowjump?jump=nextslide"/>
          </p:cNvPr>
          <p:cNvPicPr>
            <a:picLocks noChangeAspect="1"/>
          </p:cNvPicPr>
          <p:nvPr userDrawn="1"/>
        </p:nvPicPr>
        <p:blipFill>
          <a:blip r:embed="rId5" cstate="print"/>
          <a:stretch>
            <a:fillRect/>
          </a:stretch>
        </p:blipFill>
        <p:spPr>
          <a:xfrm>
            <a:off x="8421191" y="6191788"/>
            <a:ext cx="352425" cy="352425"/>
          </a:xfrm>
          <a:prstGeom prst="rect">
            <a:avLst/>
          </a:prstGeom>
        </p:spPr>
      </p:pic>
      <p:sp>
        <p:nvSpPr>
          <p:cNvPr id="14" name="13 Dikdörtgen"/>
          <p:cNvSpPr/>
          <p:nvPr userDrawn="1"/>
        </p:nvSpPr>
        <p:spPr>
          <a:xfrm>
            <a:off x="142844" y="6000768"/>
            <a:ext cx="1997791" cy="52322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tr-TR" sz="28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ÜMİT ÇİFTÇİ</a:t>
            </a:r>
          </a:p>
        </p:txBody>
      </p:sp>
      <p:sp>
        <p:nvSpPr>
          <p:cNvPr id="17" name="Fußzeilenplatzhalter 4"/>
          <p:cNvSpPr txBox="1">
            <a:spLocks/>
          </p:cNvSpPr>
          <p:nvPr userDrawn="1"/>
        </p:nvSpPr>
        <p:spPr>
          <a:xfrm>
            <a:off x="2339752" y="6120680"/>
            <a:ext cx="2088232" cy="764704"/>
          </a:xfrm>
          <a:prstGeom prst="rect">
            <a:avLst/>
          </a:prstGeom>
        </p:spPr>
        <p:txBody>
          <a:bodyPr vert="horz" lIns="0" tIns="0" rIns="0" bIns="0" rtlCol="0" anchor="t" anchorCtr="0"/>
          <a:lstStyle>
            <a:lvl1pPr algn="l">
              <a:defRPr>
                <a:solidFill>
                  <a:schemeClr val="bg1"/>
                </a:solidFill>
              </a:defRPr>
            </a:lvl1pPr>
          </a:lstStyle>
          <a:p>
            <a:r>
              <a:rPr lang="tr-TR" sz="1100" kern="1200" baseline="0" dirty="0">
                <a:solidFill>
                  <a:schemeClr val="accent2"/>
                </a:solidFill>
                <a:effectLst/>
                <a:latin typeface="+mn-lt"/>
                <a:ea typeface="+mn-ea"/>
                <a:cs typeface="+mn-cs"/>
              </a:rPr>
              <a:t>Kısıklı Mah. No:47/4</a:t>
            </a:r>
          </a:p>
          <a:p>
            <a:r>
              <a:rPr lang="tr-TR" sz="1100" kern="1200" baseline="0" dirty="0">
                <a:solidFill>
                  <a:schemeClr val="accent2"/>
                </a:solidFill>
                <a:effectLst/>
                <a:latin typeface="+mn-lt"/>
                <a:ea typeface="+mn-ea"/>
                <a:cs typeface="+mn-cs"/>
              </a:rPr>
              <a:t>Üsküdar </a:t>
            </a:r>
            <a:endParaRPr lang="tr-TR" sz="1100" kern="1200" dirty="0">
              <a:solidFill>
                <a:schemeClr val="accent2"/>
              </a:solidFill>
              <a:effectLst/>
              <a:latin typeface="+mn-lt"/>
              <a:ea typeface="+mn-ea"/>
              <a:cs typeface="+mn-cs"/>
            </a:endParaRPr>
          </a:p>
          <a:p>
            <a:r>
              <a:rPr lang="tr-TR" sz="1100" kern="1200" dirty="0">
                <a:solidFill>
                  <a:schemeClr val="accent2"/>
                </a:solidFill>
                <a:effectLst/>
                <a:latin typeface="+mn-lt"/>
                <a:ea typeface="+mn-ea"/>
                <a:cs typeface="+mn-cs"/>
              </a:rPr>
              <a:t>İstanbul/ Türkiye</a:t>
            </a:r>
            <a:endParaRPr lang="de-DE" sz="1100" dirty="0">
              <a:solidFill>
                <a:schemeClr val="accent2"/>
              </a:solidFill>
            </a:endParaRPr>
          </a:p>
        </p:txBody>
      </p:sp>
      <p:sp>
        <p:nvSpPr>
          <p:cNvPr id="19" name="Fußzeilenplatzhalter 4"/>
          <p:cNvSpPr txBox="1">
            <a:spLocks/>
          </p:cNvSpPr>
          <p:nvPr userDrawn="1"/>
        </p:nvSpPr>
        <p:spPr>
          <a:xfrm>
            <a:off x="4412704" y="6120592"/>
            <a:ext cx="2031504" cy="648072"/>
          </a:xfrm>
          <a:prstGeom prst="rect">
            <a:avLst/>
          </a:prstGeom>
        </p:spPr>
        <p:txBody>
          <a:bodyPr vert="horz" lIns="0" tIns="0" rIns="0" bIns="0" rtlCol="0" anchor="t" anchorCtr="0"/>
          <a:lstStyle>
            <a:lvl1pPr algn="l">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400" b="0" i="0" u="none" strike="noStrike" kern="1200" cap="none" spc="0" normalizeH="0" baseline="0" noProof="0" dirty="0">
                <a:ln>
                  <a:noFill/>
                </a:ln>
                <a:solidFill>
                  <a:schemeClr val="accent2"/>
                </a:solidFill>
                <a:effectLst/>
                <a:uLnTx/>
                <a:uFillTx/>
                <a:latin typeface="+mn-lt"/>
                <a:ea typeface="+mn-ea"/>
                <a:cs typeface="+mn-cs"/>
              </a:rPr>
              <a:t>532 131 38 42</a:t>
            </a:r>
            <a:endParaRPr kumimoji="0" lang="en-US" sz="1400" b="0" i="0" u="none" strike="noStrike" kern="1200" cap="none" spc="0" normalizeH="0" baseline="0" noProof="0" dirty="0">
              <a:ln>
                <a:noFill/>
              </a:ln>
              <a:solidFill>
                <a:schemeClr val="accent2"/>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400" b="0" i="0" u="none" strike="noStrike" kern="1200" cap="none" spc="0" normalizeH="0" baseline="0" noProof="0" dirty="0" err="1">
                <a:ln>
                  <a:noFill/>
                </a:ln>
                <a:solidFill>
                  <a:schemeClr val="accent2"/>
                </a:solidFill>
                <a:effectLst/>
                <a:uLnTx/>
                <a:uFillTx/>
                <a:latin typeface="+mn-lt"/>
                <a:ea typeface="+mn-ea"/>
                <a:cs typeface="+mn-cs"/>
              </a:rPr>
              <a:t>umitciftci</a:t>
            </a:r>
            <a:r>
              <a:rPr kumimoji="0" lang="en-US" sz="1400" b="0" i="0" u="none" strike="noStrike" kern="1200" cap="none" spc="0" normalizeH="0" baseline="0" noProof="0" dirty="0">
                <a:ln>
                  <a:noFill/>
                </a:ln>
                <a:solidFill>
                  <a:schemeClr val="accent2"/>
                </a:solidFill>
                <a:effectLst/>
                <a:uLnTx/>
                <a:uFillTx/>
                <a:latin typeface="+mn-lt"/>
                <a:ea typeface="+mn-ea"/>
                <a:cs typeface="+mn-cs"/>
              </a:rPr>
              <a:t>@</a:t>
            </a:r>
            <a:r>
              <a:rPr kumimoji="0" lang="tr-TR" sz="1400" b="0" i="0" u="none" strike="noStrike" kern="1200" cap="none" spc="0" normalizeH="0" baseline="0" noProof="0" dirty="0" err="1">
                <a:ln>
                  <a:noFill/>
                </a:ln>
                <a:solidFill>
                  <a:schemeClr val="accent2"/>
                </a:solidFill>
                <a:effectLst/>
                <a:uLnTx/>
                <a:uFillTx/>
                <a:latin typeface="+mn-lt"/>
                <a:ea typeface="+mn-ea"/>
                <a:cs typeface="+mn-cs"/>
              </a:rPr>
              <a:t>yahoo</a:t>
            </a:r>
            <a:r>
              <a:rPr kumimoji="0" lang="en-US" sz="1400" b="0" i="0" u="none" strike="noStrike" kern="1200" cap="none" spc="0" normalizeH="0" baseline="0" noProof="0" dirty="0">
                <a:ln>
                  <a:noFill/>
                </a:ln>
                <a:solidFill>
                  <a:schemeClr val="accent2"/>
                </a:solidFill>
                <a:effectLst/>
                <a:uLnTx/>
                <a:uFillTx/>
                <a:latin typeface="+mn-lt"/>
                <a:ea typeface="+mn-ea"/>
                <a:cs typeface="+mn-cs"/>
              </a:rPr>
              <a:t>.com</a:t>
            </a:r>
            <a:endParaRPr kumimoji="0" lang="de-DE" sz="1400" b="0" i="0" u="none" strike="noStrike" kern="1200" cap="none" spc="0" normalizeH="0" baseline="0" noProof="0" dirty="0">
              <a:ln>
                <a:noFill/>
              </a:ln>
              <a:solidFill>
                <a:schemeClr val="accent2"/>
              </a:solidFill>
              <a:effectLst/>
              <a:uLnTx/>
              <a:uFillTx/>
              <a:latin typeface="+mn-lt"/>
              <a:ea typeface="+mn-ea"/>
              <a:cs typeface="+mn-cs"/>
            </a:endParaRP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pic>
        <p:nvPicPr>
          <p:cNvPr id="5" name="Grafik 4" descr="lights_ppt_start.png"/>
          <p:cNvPicPr>
            <a:picLocks noChangeAspect="1"/>
          </p:cNvPicPr>
          <p:nvPr userDrawn="1"/>
        </p:nvPicPr>
        <p:blipFill>
          <a:blip r:embed="rId2" cstate="print"/>
          <a:stretch>
            <a:fillRect/>
          </a:stretch>
        </p:blipFill>
        <p:spPr>
          <a:xfrm>
            <a:off x="0" y="0"/>
            <a:ext cx="9144000" cy="6858000"/>
          </a:xfrm>
          <a:prstGeom prst="rect">
            <a:avLst/>
          </a:prstGeom>
        </p:spPr>
      </p:pic>
      <p:sp>
        <p:nvSpPr>
          <p:cNvPr id="7" name="Titel 1"/>
          <p:cNvSpPr>
            <a:spLocks noGrp="1"/>
          </p:cNvSpPr>
          <p:nvPr>
            <p:ph type="ctrTitle" hasCustomPrompt="1"/>
          </p:nvPr>
        </p:nvSpPr>
        <p:spPr>
          <a:xfrm>
            <a:off x="0" y="4437112"/>
            <a:ext cx="9144000" cy="821953"/>
          </a:xfrm>
        </p:spPr>
        <p:txBody>
          <a:bodyPr lIns="0" tIns="0" rIns="0" bIns="0" anchor="t" anchorCtr="0">
            <a:noAutofit/>
          </a:bodyPr>
          <a:lstStyle>
            <a:lvl1pPr>
              <a:defRPr sz="5400" b="0" spc="-150" baseline="0">
                <a:solidFill>
                  <a:schemeClr val="tx2"/>
                </a:solidFill>
                <a:effectLst>
                  <a:outerShdw dist="12700" dir="16200000" algn="t" rotWithShape="0">
                    <a:prstClr val="black">
                      <a:alpha val="40000"/>
                    </a:prstClr>
                  </a:outerShdw>
                </a:effectLst>
              </a:defRPr>
            </a:lvl1pPr>
          </a:lstStyle>
          <a:p>
            <a:r>
              <a:rPr lang="de-DE" dirty="0" err="1"/>
              <a:t>Good</a:t>
            </a:r>
            <a:r>
              <a:rPr lang="de-DE" dirty="0"/>
              <a:t> Bye Text</a:t>
            </a:r>
          </a:p>
        </p:txBody>
      </p:sp>
      <p:sp>
        <p:nvSpPr>
          <p:cNvPr id="9" name="Untertitel 2"/>
          <p:cNvSpPr>
            <a:spLocks noGrp="1"/>
          </p:cNvSpPr>
          <p:nvPr>
            <p:ph type="subTitle" idx="1" hasCustomPrompt="1"/>
          </p:nvPr>
        </p:nvSpPr>
        <p:spPr>
          <a:xfrm>
            <a:off x="0" y="5187057"/>
            <a:ext cx="9144000" cy="576064"/>
          </a:xfrm>
        </p:spPr>
        <p:txBody>
          <a:bodyPr>
            <a:normAutofit/>
          </a:bodyPr>
          <a:lstStyle>
            <a:lvl1pPr marL="0" indent="0" algn="ctr">
              <a:buNone/>
              <a:defRPr sz="1800" i="1">
                <a:solidFill>
                  <a:schemeClr val="accent2"/>
                </a:solidFill>
                <a:effectLst>
                  <a:outerShdw blurRad="50800" dist="38100" dir="5400000" algn="t" rotWithShape="0">
                    <a:prstClr val="black">
                      <a:alpha val="40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Speakers Name, Date</a:t>
            </a:r>
            <a:endParaRPr lang="de-DE" dirty="0"/>
          </a:p>
        </p:txBody>
      </p:sp>
      <p:pic>
        <p:nvPicPr>
          <p:cNvPr id="6" name="Grafik 5" descr="arrow_back.png">
            <a:hlinkClick r:id="" action="ppaction://hlinkshowjump?jump=previousslide"/>
          </p:cNvPr>
          <p:cNvPicPr>
            <a:picLocks noChangeAspect="1"/>
          </p:cNvPicPr>
          <p:nvPr userDrawn="1"/>
        </p:nvPicPr>
        <p:blipFill>
          <a:blip r:embed="rId3" cstate="print"/>
          <a:stretch>
            <a:fillRect/>
          </a:stretch>
        </p:blipFill>
        <p:spPr>
          <a:xfrm>
            <a:off x="6995120" y="6191788"/>
            <a:ext cx="352425" cy="352425"/>
          </a:xfrm>
          <a:prstGeom prst="rect">
            <a:avLst/>
          </a:prstGeom>
        </p:spPr>
      </p:pic>
      <p:pic>
        <p:nvPicPr>
          <p:cNvPr id="8" name="Grafik 7" descr="arrow_next.png">
            <a:hlinkClick r:id="" action="ppaction://hlinkshowjump?jump=endshow"/>
          </p:cNvPr>
          <p:cNvPicPr>
            <a:picLocks noChangeAspect="1"/>
          </p:cNvPicPr>
          <p:nvPr userDrawn="1"/>
        </p:nvPicPr>
        <p:blipFill>
          <a:blip r:embed="rId4" cstate="print"/>
          <a:stretch>
            <a:fillRect/>
          </a:stretch>
        </p:blipFill>
        <p:spPr>
          <a:xfrm>
            <a:off x="8421191" y="6191788"/>
            <a:ext cx="352425" cy="352425"/>
          </a:xfrm>
          <a:prstGeom prst="rect">
            <a:avLst/>
          </a:prstGeom>
        </p:spPr>
      </p:pic>
      <p:sp>
        <p:nvSpPr>
          <p:cNvPr id="10" name="Inhaltsplatzhalter 2"/>
          <p:cNvSpPr>
            <a:spLocks noGrp="1"/>
          </p:cNvSpPr>
          <p:nvPr>
            <p:ph idx="10" hasCustomPrompt="1"/>
          </p:nvPr>
        </p:nvSpPr>
        <p:spPr>
          <a:xfrm>
            <a:off x="539552" y="620688"/>
            <a:ext cx="8064896" cy="2304256"/>
          </a:xfrm>
        </p:spPr>
        <p:txBody>
          <a:bodyPr wrap="square" lIns="0" tIns="0" rIns="0" bIns="0" numCol="1" anchor="ctr" anchorCtr="0">
            <a:noAutofit/>
          </a:bodyPr>
          <a:lstStyle>
            <a:lvl1pPr marL="0" indent="-180000" algn="ctr">
              <a:lnSpc>
                <a:spcPct val="100000"/>
              </a:lnSpc>
              <a:spcBef>
                <a:spcPts val="100"/>
              </a:spcBef>
              <a:buFont typeface="Arial" pitchFamily="34" charset="0"/>
              <a:buNone/>
              <a:defRPr lang="de-DE" sz="4000" b="1" dirty="0">
                <a:solidFill>
                  <a:schemeClr val="accent1"/>
                </a:solidFill>
              </a:defRPr>
            </a:lvl1pPr>
          </a:lstStyle>
          <a:p>
            <a:pPr lvl="0"/>
            <a:r>
              <a:rPr lang="de-DE" dirty="0" err="1"/>
              <a:t>Your</a:t>
            </a:r>
            <a:r>
              <a:rPr lang="de-DE" dirty="0"/>
              <a:t> Logo </a:t>
            </a:r>
            <a:r>
              <a:rPr lang="de-DE" dirty="0" err="1"/>
              <a:t>or</a:t>
            </a:r>
            <a:r>
              <a:rPr lang="de-DE" dirty="0"/>
              <a:t> Company Name</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tr-T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tr-TR"/>
          </a:p>
        </p:txBody>
      </p:sp>
      <p:sp>
        <p:nvSpPr>
          <p:cNvPr id="4" name="Date Placeholder 3"/>
          <p:cNvSpPr>
            <a:spLocks noGrp="1"/>
          </p:cNvSpPr>
          <p:nvPr>
            <p:ph type="dt" sz="half" idx="10"/>
          </p:nvPr>
        </p:nvSpPr>
        <p:spPr/>
        <p:txBody>
          <a:bodyPr/>
          <a:lstStyle/>
          <a:p>
            <a:fld id="{BF998B79-20D7-47EE-A806-77B528D0A011}" type="datetimeFigureOut">
              <a:rPr lang="tr-TR" smtClean="0"/>
              <a:pPr/>
              <a:t>17.09.2016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E6F31DC-A6FB-4CD3-87B1-FAB58FBBCC45}" type="slidenum">
              <a:rPr lang="tr-TR" smtClean="0"/>
              <a:pPr/>
              <a:t>‹#›</a:t>
            </a:fld>
            <a:endParaRPr lang="tr-TR"/>
          </a:p>
        </p:txBody>
      </p:sp>
    </p:spTree>
    <p:extLst>
      <p:ext uri="{BB962C8B-B14F-4D97-AF65-F5344CB8AC3E}">
        <p14:creationId xmlns:p14="http://schemas.microsoft.com/office/powerpoint/2010/main" val="1708318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gi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dirty="0" err="1"/>
              <a:t>Baslik</a:t>
            </a:r>
            <a:endParaRPr lang="de-DE" dirty="0"/>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dirty="0"/>
              <a:t>Baslık 2</a:t>
            </a:r>
            <a:endParaRPr lang="de-DE" dirty="0"/>
          </a:p>
          <a:p>
            <a:pPr lvl="1"/>
            <a:r>
              <a:rPr lang="tr-TR" dirty="0"/>
              <a:t>Ana </a:t>
            </a:r>
            <a:r>
              <a:rPr lang="tr-TR" dirty="0" err="1"/>
              <a:t>baslik</a:t>
            </a:r>
            <a:r>
              <a:rPr lang="tr-TR" dirty="0"/>
              <a:t> altı</a:t>
            </a:r>
            <a:endParaRPr lang="de-DE" dirty="0"/>
          </a:p>
          <a:p>
            <a:pPr lvl="2"/>
            <a:r>
              <a:rPr lang="tr-TR" dirty="0"/>
              <a:t>Adi</a:t>
            </a:r>
            <a:endParaRPr lang="de-DE" dirty="0"/>
          </a:p>
          <a:p>
            <a:pPr lvl="3"/>
            <a:r>
              <a:rPr lang="de-DE" dirty="0"/>
              <a:t>Vierte Ebene</a:t>
            </a:r>
          </a:p>
          <a:p>
            <a:pPr lvl="4"/>
            <a:r>
              <a:rPr lang="de-DE" dirty="0"/>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25A2E9-89E1-4605-85B7-FCAC8D801E55}" type="datetime1">
              <a:rPr lang="de-DE" smtClean="0"/>
              <a:pPr/>
              <a:t>17.09.2016</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FE49DB-545E-46CA-A06F-217AEC04D591}" type="slidenum">
              <a:rPr lang="de-DE" smtClean="0"/>
              <a:pPr/>
              <a:t>‹#›</a:t>
            </a:fld>
            <a:endParaRPr lang="de-DE"/>
          </a:p>
        </p:txBody>
      </p:sp>
      <p:pic>
        <p:nvPicPr>
          <p:cNvPr id="7" name="Grafik 6" descr="light-001.gif"/>
          <p:cNvPicPr>
            <a:picLocks noChangeAspect="1"/>
          </p:cNvPicPr>
          <p:nvPr/>
        </p:nvPicPr>
        <p:blipFill>
          <a:blip r:embed="rId10" cstate="print"/>
          <a:stretch>
            <a:fillRect/>
          </a:stretch>
        </p:blipFill>
        <p:spPr>
          <a:xfrm>
            <a:off x="1" y="3107531"/>
            <a:ext cx="9143998" cy="3750467"/>
          </a:xfrm>
          <a:prstGeom prst="rect">
            <a:avLst/>
          </a:prstGeom>
        </p:spPr>
      </p:pic>
      <p:sp>
        <p:nvSpPr>
          <p:cNvPr id="10" name="Foliennummernplatzhalter 5"/>
          <p:cNvSpPr txBox="1">
            <a:spLocks/>
          </p:cNvSpPr>
          <p:nvPr userDrawn="1"/>
        </p:nvSpPr>
        <p:spPr>
          <a:xfrm>
            <a:off x="7444886" y="6209908"/>
            <a:ext cx="549424" cy="432048"/>
          </a:xfrm>
          <a:prstGeom prst="rect">
            <a:avLst/>
          </a:prstGeom>
        </p:spPr>
        <p:txBody>
          <a:bodyPr anchor="t" anchorCtr="0"/>
          <a:lstStyle>
            <a:lvl1pPr algn="l">
              <a:defRPr sz="1400" b="1">
                <a:solidFill>
                  <a:schemeClr val="accent5"/>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2FE49DB-545E-46CA-A06F-217AEC04D591}" type="slidenum">
              <a:rPr kumimoji="0" lang="de-DE" sz="1400" b="1" i="0" u="none" strike="noStrike" kern="1200" cap="none" spc="0" normalizeH="0" baseline="0" noProof="0" smtClean="0">
                <a:ln>
                  <a:noFill/>
                </a:ln>
                <a:solidFill>
                  <a:schemeClr val="accent5"/>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de-DE" sz="1400" b="1" i="0" u="none" strike="noStrike" kern="1200" cap="none" spc="0" normalizeH="0" baseline="0" noProof="0" dirty="0">
              <a:ln>
                <a:noFill/>
              </a:ln>
              <a:solidFill>
                <a:schemeClr val="accent5"/>
              </a:solidFill>
              <a:effectLst/>
              <a:uLnTx/>
              <a:uFillTx/>
              <a:latin typeface="+mn-lt"/>
              <a:ea typeface="+mn-ea"/>
              <a:cs typeface="+mn-cs"/>
            </a:endParaRPr>
          </a:p>
        </p:txBody>
      </p:sp>
      <p:sp>
        <p:nvSpPr>
          <p:cNvPr id="11" name="Foliennummernplatzhalter 5"/>
          <p:cNvSpPr txBox="1">
            <a:spLocks/>
          </p:cNvSpPr>
          <p:nvPr userDrawn="1"/>
        </p:nvSpPr>
        <p:spPr>
          <a:xfrm>
            <a:off x="7653476" y="6165304"/>
            <a:ext cx="720080" cy="432048"/>
          </a:xfrm>
          <a:prstGeom prst="rect">
            <a:avLst/>
          </a:prstGeom>
        </p:spPr>
        <p:txBody>
          <a:bodyPr vert="horz" lIns="91440" tIns="45720" rIns="91440" bIns="45720" rtlCol="0" anchor="t" anchorCtr="0"/>
          <a:lstStyle>
            <a:lvl1pPr algn="l">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1600" b="0" i="1" u="none" strike="noStrike" kern="1200" cap="none" spc="0" normalizeH="0" baseline="0" noProof="0" dirty="0" err="1">
                <a:ln>
                  <a:noFill/>
                </a:ln>
                <a:solidFill>
                  <a:schemeClr val="tx2"/>
                </a:solidFill>
                <a:effectLst/>
                <a:uLnTx/>
                <a:uFillTx/>
                <a:latin typeface="+mn-lt"/>
                <a:ea typeface="+mn-ea"/>
                <a:cs typeface="+mn-cs"/>
              </a:rPr>
              <a:t>of</a:t>
            </a:r>
            <a:r>
              <a:rPr kumimoji="0" lang="de-DE" sz="1800" b="0" i="1" u="none" strike="noStrike" kern="1200" cap="none" spc="0" normalizeH="0" baseline="0" noProof="0" dirty="0">
                <a:ln>
                  <a:noFill/>
                </a:ln>
                <a:solidFill>
                  <a:schemeClr val="tx2"/>
                </a:solidFill>
                <a:effectLst/>
                <a:uLnTx/>
                <a:uFillTx/>
                <a:latin typeface="+mn-lt"/>
                <a:ea typeface="+mn-ea"/>
                <a:cs typeface="+mn-cs"/>
              </a:rPr>
              <a:t> </a:t>
            </a:r>
            <a:r>
              <a:rPr kumimoji="0" lang="de-DE" sz="1400" b="0" i="1" u="none" strike="noStrike" kern="1200" cap="none" spc="0" normalizeH="0" baseline="0" noProof="0" dirty="0">
                <a:ln>
                  <a:noFill/>
                </a:ln>
                <a:solidFill>
                  <a:schemeClr val="bg1"/>
                </a:solidFill>
                <a:effectLst/>
                <a:uLnTx/>
                <a:uFillTx/>
                <a:latin typeface="+mn-lt"/>
                <a:ea typeface="+mn-ea"/>
                <a:cs typeface="+mn-cs"/>
              </a:rPr>
              <a:t>  </a:t>
            </a:r>
            <a:r>
              <a:rPr kumimoji="0" lang="tr-TR" sz="1400" b="1" i="0" u="none" strike="noStrike" kern="1200" cap="none" spc="0" normalizeH="0" baseline="0" noProof="0" dirty="0">
                <a:ln>
                  <a:noFill/>
                </a:ln>
                <a:solidFill>
                  <a:schemeClr val="accent5"/>
                </a:solidFill>
                <a:effectLst/>
                <a:uLnTx/>
                <a:uFillTx/>
                <a:latin typeface="+mn-lt"/>
                <a:ea typeface="+mn-ea"/>
                <a:cs typeface="+mn-cs"/>
              </a:rPr>
              <a:t>1</a:t>
            </a:r>
            <a:r>
              <a:rPr kumimoji="0" lang="en-US" sz="1400" b="1" i="0" u="none" strike="noStrike" kern="1200" cap="none" spc="0" normalizeH="0" baseline="0" noProof="0" dirty="0">
                <a:ln>
                  <a:noFill/>
                </a:ln>
                <a:solidFill>
                  <a:schemeClr val="accent5"/>
                </a:solidFill>
                <a:effectLst/>
                <a:uLnTx/>
                <a:uFillTx/>
                <a:latin typeface="+mn-lt"/>
                <a:ea typeface="+mn-ea"/>
                <a:cs typeface="+mn-cs"/>
              </a:rPr>
              <a:t>2</a:t>
            </a:r>
            <a:endParaRPr kumimoji="0" lang="de-DE" sz="1400" b="1" i="0" u="none" strike="noStrike" kern="1200" cap="none" spc="0" normalizeH="0" baseline="0" noProof="0" dirty="0">
              <a:ln>
                <a:noFill/>
              </a:ln>
              <a:solidFill>
                <a:schemeClr val="accent5"/>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4" r:id="rId3"/>
    <p:sldLayoutId id="2147483663" r:id="rId4"/>
    <p:sldLayoutId id="2147483665" r:id="rId5"/>
    <p:sldLayoutId id="2147483662" r:id="rId6"/>
    <p:sldLayoutId id="2147483666" r:id="rId7"/>
    <p:sldLayoutId id="2147483667" r:id="rId8"/>
  </p:sldLayoutIdLst>
  <p:transition>
    <p:fade/>
  </p:transition>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206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tr-T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998B79-20D7-47EE-A806-77B528D0A011}" type="datetimeFigureOut">
              <a:rPr lang="tr-TR" smtClean="0"/>
              <a:pPr/>
              <a:t>17.09.2016</a:t>
            </a:fld>
            <a:endParaRPr lang="tr-T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6F31DC-A6FB-4CD3-87B1-FAB58FBBCC45}" type="slidenum">
              <a:rPr lang="tr-TR" smtClean="0"/>
              <a:pPr/>
              <a:t>‹#›</a:t>
            </a:fld>
            <a:endParaRPr lang="tr-TR"/>
          </a:p>
        </p:txBody>
      </p:sp>
    </p:spTree>
    <p:extLst>
      <p:ext uri="{BB962C8B-B14F-4D97-AF65-F5344CB8AC3E}">
        <p14:creationId xmlns:p14="http://schemas.microsoft.com/office/powerpoint/2010/main" val="2931404413"/>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maitreya.org/english/links-join.htm" TargetMode="External"/><Relationship Id="rId2" Type="http://schemas.openxmlformats.org/officeDocument/2006/relationships/hyperlink" Target="http://www.maitreya.org/english/links-learn.htm"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hyperlink" Target="http://www.maitreya.org/FILES/Thus%20Speaks%20M/On%20Communities/a_community_of_light.htm" TargetMode="External"/><Relationship Id="rId3" Type="http://schemas.openxmlformats.org/officeDocument/2006/relationships/hyperlink" Target="http://www.maitreya.org/english/WHOISM.HTM" TargetMode="External"/><Relationship Id="rId7" Type="http://schemas.openxmlformats.org/officeDocument/2006/relationships/hyperlink" Target="http://www.maitreya.org/FILES/Thus%20Speaks%20M/Paravipras%20(Elects)/facilitators.htm"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hyperlink" Target="http://www.maitreya.org/english/round-table.htm" TargetMode="External"/><Relationship Id="rId5" Type="http://schemas.openxmlformats.org/officeDocument/2006/relationships/hyperlink" Target="http://www.maitreya.org/FILES/THOTH/Suplements.htm/passing_of_the_scepter.htm" TargetMode="External"/><Relationship Id="rId4" Type="http://schemas.openxmlformats.org/officeDocument/2006/relationships/hyperlink" Target="http://www.maitreya.org/english/Newsbrief/2011/4-July-August/Maitreya/Three-Incarnations.htm" TargetMode="External"/><Relationship Id="rId9" Type="http://schemas.openxmlformats.org/officeDocument/2006/relationships/hyperlink" Target="http://www.maitreya.org/FILES/THOTH/TOC.HTM/kingdom_of_heaven_on_earth.htm"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hyperlink" Target="http://www.maitreya.org/FILES/THOTH/glossary.htm/S.html#Sal-OM" TargetMode="Externa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8.gif"/><Relationship Id="rId7" Type="http://schemas.openxmlformats.org/officeDocument/2006/relationships/image" Target="../media/image10.gif"/><Relationship Id="rId2" Type="http://schemas.openxmlformats.org/officeDocument/2006/relationships/hyperlink" Target="http://www.maitreya.org/FILES/THOTH/THE-BASE.HTM/Base4.html" TargetMode="External"/><Relationship Id="rId1" Type="http://schemas.openxmlformats.org/officeDocument/2006/relationships/slideLayout" Target="../slideLayouts/slideLayout6.xml"/><Relationship Id="rId6" Type="http://schemas.openxmlformats.org/officeDocument/2006/relationships/hyperlink" Target="http://www.maitreya.org/FILES/Thus%20Speaks%20M/On%20Communities/the_messiah.htm" TargetMode="External"/><Relationship Id="rId5" Type="http://schemas.openxmlformats.org/officeDocument/2006/relationships/image" Target="../media/image9.jpeg"/><Relationship Id="rId4" Type="http://schemas.openxmlformats.org/officeDocument/2006/relationships/hyperlink" Target="http://www.maitreya.org/english/7th_angel.htm"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maitreya.org/english/goal-of-life.HTM"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www.maitreya.org/english/goal-of-life.HTM"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1.gif"/><Relationship Id="rId5" Type="http://schemas.openxmlformats.org/officeDocument/2006/relationships/hyperlink" Target="http://www.maitreya.org/" TargetMode="External"/><Relationship Id="rId4" Type="http://schemas.openxmlformats.org/officeDocument/2006/relationships/hyperlink" Target="http://www.maitreya.org/english/be_divine.ht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maitreya.org/"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2.gif"/></Relationships>
</file>

<file path=ppt/slides/_rels/slide6.xml.rels><?xml version="1.0" encoding="UTF-8" standalone="yes"?>
<Relationships xmlns="http://schemas.openxmlformats.org/package/2006/relationships"><Relationship Id="rId3" Type="http://schemas.openxmlformats.org/officeDocument/2006/relationships/hyperlink" Target="http://www.maitreya.org/english/GS.HTM#First Seal"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www.maitreya.org/FILES/THOTH/MATTEW.HTM/Mattew19.html"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www.maitreya.org/FILES/Thus%20Speaks%20M/Paravipras%20(Elects)/elects.htm"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ctrTitle"/>
          </p:nvPr>
        </p:nvSpPr>
        <p:spPr>
          <a:xfrm>
            <a:off x="0" y="3645024"/>
            <a:ext cx="9144000" cy="821953"/>
          </a:xfrm>
        </p:spPr>
        <p:txBody>
          <a:bodyPr/>
          <a:lstStyle/>
          <a:p>
            <a:r>
              <a:rPr lang="en-US" sz="3200" dirty="0"/>
              <a:t>By</a:t>
            </a:r>
            <a:r>
              <a:rPr lang="tr-TR" sz="3200" dirty="0"/>
              <a:t> </a:t>
            </a:r>
            <a:br>
              <a:rPr lang="tr-TR" sz="3200" dirty="0"/>
            </a:br>
            <a:r>
              <a:rPr lang="en-US" sz="3200" dirty="0"/>
              <a:t>Unus</a:t>
            </a:r>
            <a:endParaRPr lang="de-DE" sz="3200" dirty="0"/>
          </a:p>
        </p:txBody>
      </p:sp>
      <p:sp>
        <p:nvSpPr>
          <p:cNvPr id="9" name="Untertitel 8"/>
          <p:cNvSpPr>
            <a:spLocks noGrp="1"/>
          </p:cNvSpPr>
          <p:nvPr>
            <p:ph type="subTitle" idx="1"/>
          </p:nvPr>
        </p:nvSpPr>
        <p:spPr>
          <a:xfrm>
            <a:off x="-81887" y="5301208"/>
            <a:ext cx="9144000" cy="576064"/>
          </a:xfrm>
        </p:spPr>
        <p:txBody>
          <a:bodyPr>
            <a:normAutofit/>
          </a:bodyPr>
          <a:lstStyle/>
          <a:p>
            <a:r>
              <a:rPr lang="en-US" dirty="0"/>
              <a:t>Feast of Tabernacles </a:t>
            </a:r>
            <a:r>
              <a:rPr lang="tr-TR" dirty="0"/>
              <a:t>201</a:t>
            </a:r>
            <a:r>
              <a:rPr lang="en-US" dirty="0"/>
              <a:t>6</a:t>
            </a:r>
            <a:endParaRPr lang="de-DE" dirty="0"/>
          </a:p>
        </p:txBody>
      </p:sp>
      <p:sp>
        <p:nvSpPr>
          <p:cNvPr id="10" name="9 Dikdörtgen"/>
          <p:cNvSpPr/>
          <p:nvPr/>
        </p:nvSpPr>
        <p:spPr>
          <a:xfrm>
            <a:off x="1294765" y="476672"/>
            <a:ext cx="6554487" cy="2585323"/>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dirty="0" err="1">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FIndIng</a:t>
            </a:r>
            <a:r>
              <a:rPr lang="en-US"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Your Place </a:t>
            </a:r>
          </a:p>
          <a:p>
            <a:pPr algn="ctr"/>
            <a:r>
              <a:rPr lang="en-US"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In </a:t>
            </a:r>
          </a:p>
          <a:p>
            <a:pPr algn="ctr"/>
            <a:r>
              <a:rPr lang="en-US"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the </a:t>
            </a:r>
            <a:r>
              <a:rPr lang="en-US" sz="5400" b="1" cap="all" dirty="0" err="1">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MIssION</a:t>
            </a:r>
            <a:endParaRPr lang="en-US"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2" name="Metin kutusu 1"/>
          <p:cNvSpPr txBox="1"/>
          <p:nvPr/>
        </p:nvSpPr>
        <p:spPr>
          <a:xfrm>
            <a:off x="1691680" y="4668649"/>
            <a:ext cx="6554487" cy="600164"/>
          </a:xfrm>
          <a:prstGeom prst="rect">
            <a:avLst/>
          </a:prstGeom>
          <a:noFill/>
        </p:spPr>
        <p:txBody>
          <a:bodyPr wrap="square" rtlCol="0">
            <a:spAutoFit/>
          </a:bodyPr>
          <a:lstStyle/>
          <a:p>
            <a:r>
              <a:rPr lang="en-US" sz="1100" dirty="0">
                <a:solidFill>
                  <a:schemeClr val="tx2"/>
                </a:solidFill>
              </a:rPr>
              <a:t>I, Unus, am only sharing the way I study the Teachings of Maitreya with others through this presentation. All should directly go to the source (Mission's Web Site) to study Maitreya's Teachings and learn from Him directly!!!</a:t>
            </a: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en-US" dirty="0"/>
              <a:t>I found the Mission… </a:t>
            </a:r>
          </a:p>
        </p:txBody>
      </p:sp>
      <p:sp>
        <p:nvSpPr>
          <p:cNvPr id="6" name="Metin kutusu 5"/>
          <p:cNvSpPr txBox="1"/>
          <p:nvPr/>
        </p:nvSpPr>
        <p:spPr>
          <a:xfrm>
            <a:off x="2339752" y="1916832"/>
            <a:ext cx="4032448" cy="369332"/>
          </a:xfrm>
          <a:prstGeom prst="rect">
            <a:avLst/>
          </a:prstGeom>
          <a:noFill/>
        </p:spPr>
        <p:txBody>
          <a:bodyPr wrap="square" rtlCol="0">
            <a:spAutoFit/>
          </a:bodyPr>
          <a:lstStyle/>
          <a:p>
            <a:pPr algn="ctr"/>
            <a:r>
              <a:rPr lang="en-US" b="1" dirty="0"/>
              <a:t>WHAT IS NEXT?</a:t>
            </a:r>
          </a:p>
        </p:txBody>
      </p:sp>
      <p:sp>
        <p:nvSpPr>
          <p:cNvPr id="7" name="Metin kutusu 6"/>
          <p:cNvSpPr txBox="1"/>
          <p:nvPr/>
        </p:nvSpPr>
        <p:spPr>
          <a:xfrm>
            <a:off x="935596" y="2658443"/>
            <a:ext cx="6840760" cy="369332"/>
          </a:xfrm>
          <a:prstGeom prst="rect">
            <a:avLst/>
          </a:prstGeom>
          <a:noFill/>
        </p:spPr>
        <p:txBody>
          <a:bodyPr wrap="square" rtlCol="0">
            <a:spAutoFit/>
          </a:bodyPr>
          <a:lstStyle/>
          <a:p>
            <a:pPr algn="ctr"/>
            <a:r>
              <a:rPr lang="en-US" dirty="0">
                <a:hlinkClick r:id="rId2"/>
              </a:rPr>
              <a:t>Learn More About the Mission</a:t>
            </a:r>
            <a:endParaRPr lang="en-US" dirty="0"/>
          </a:p>
        </p:txBody>
      </p:sp>
      <p:sp>
        <p:nvSpPr>
          <p:cNvPr id="8" name="Metin kutusu 7"/>
          <p:cNvSpPr txBox="1"/>
          <p:nvPr/>
        </p:nvSpPr>
        <p:spPr>
          <a:xfrm>
            <a:off x="2339752" y="3645024"/>
            <a:ext cx="4032448" cy="369332"/>
          </a:xfrm>
          <a:prstGeom prst="rect">
            <a:avLst/>
          </a:prstGeom>
          <a:noFill/>
        </p:spPr>
        <p:txBody>
          <a:bodyPr wrap="square" rtlCol="0">
            <a:spAutoFit/>
          </a:bodyPr>
          <a:lstStyle/>
          <a:p>
            <a:pPr algn="ctr"/>
            <a:r>
              <a:rPr lang="en-US" dirty="0">
                <a:hlinkClick r:id="rId3"/>
              </a:rPr>
              <a:t>Join the Mission!</a:t>
            </a:r>
            <a:endParaRPr lang="en-US" dirty="0"/>
          </a:p>
        </p:txBody>
      </p:sp>
    </p:spTree>
    <p:extLst>
      <p:ext uri="{BB962C8B-B14F-4D97-AF65-F5344CB8AC3E}">
        <p14:creationId xmlns:p14="http://schemas.microsoft.com/office/powerpoint/2010/main" val="11909491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a:xfrm>
            <a:off x="179512" y="317788"/>
            <a:ext cx="8856984" cy="864096"/>
          </a:xfrm>
        </p:spPr>
        <p:txBody>
          <a:bodyPr/>
          <a:lstStyle/>
          <a:p>
            <a:r>
              <a:rPr lang="en-US" dirty="0"/>
              <a:t>What are the Temporary Categories ?</a:t>
            </a:r>
          </a:p>
        </p:txBody>
      </p:sp>
      <p:sp>
        <p:nvSpPr>
          <p:cNvPr id="7" name="Dikdörtgen 6"/>
          <p:cNvSpPr/>
          <p:nvPr/>
        </p:nvSpPr>
        <p:spPr>
          <a:xfrm>
            <a:off x="539552" y="1340768"/>
            <a:ext cx="4214102" cy="369332"/>
          </a:xfrm>
          <a:prstGeom prst="rect">
            <a:avLst/>
          </a:prstGeom>
        </p:spPr>
        <p:txBody>
          <a:bodyPr wrap="none">
            <a:spAutoFit/>
          </a:bodyPr>
          <a:lstStyle/>
          <a:p>
            <a:r>
              <a:rPr lang="en-US" dirty="0"/>
              <a:t>Lights in Darkness - The whole of humanity</a:t>
            </a:r>
          </a:p>
        </p:txBody>
      </p:sp>
      <p:sp>
        <p:nvSpPr>
          <p:cNvPr id="2" name="Dikdörtgen 1"/>
          <p:cNvSpPr/>
          <p:nvPr/>
        </p:nvSpPr>
        <p:spPr>
          <a:xfrm>
            <a:off x="539552" y="4946506"/>
            <a:ext cx="4572000" cy="369332"/>
          </a:xfrm>
          <a:prstGeom prst="rect">
            <a:avLst/>
          </a:prstGeom>
        </p:spPr>
        <p:txBody>
          <a:bodyPr>
            <a:spAutoFit/>
          </a:bodyPr>
          <a:lstStyle/>
          <a:p>
            <a:r>
              <a:rPr lang="en-US" dirty="0"/>
              <a:t>Lights in Light - Elders</a:t>
            </a:r>
          </a:p>
        </p:txBody>
      </p:sp>
      <p:sp>
        <p:nvSpPr>
          <p:cNvPr id="4" name="Dikdörtgen 3"/>
          <p:cNvSpPr/>
          <p:nvPr/>
        </p:nvSpPr>
        <p:spPr>
          <a:xfrm>
            <a:off x="539552" y="1924044"/>
            <a:ext cx="3014095" cy="369332"/>
          </a:xfrm>
          <a:prstGeom prst="rect">
            <a:avLst/>
          </a:prstGeom>
        </p:spPr>
        <p:txBody>
          <a:bodyPr wrap="none">
            <a:spAutoFit/>
          </a:bodyPr>
          <a:lstStyle/>
          <a:p>
            <a:r>
              <a:rPr lang="en-US" dirty="0"/>
              <a:t>Light Seekers - Basic Members</a:t>
            </a:r>
          </a:p>
        </p:txBody>
      </p:sp>
      <p:sp>
        <p:nvSpPr>
          <p:cNvPr id="5" name="Dikdörtgen 4"/>
          <p:cNvSpPr/>
          <p:nvPr/>
        </p:nvSpPr>
        <p:spPr>
          <a:xfrm>
            <a:off x="539552" y="2484727"/>
            <a:ext cx="2376613" cy="369332"/>
          </a:xfrm>
          <a:prstGeom prst="rect">
            <a:avLst/>
          </a:prstGeom>
        </p:spPr>
        <p:txBody>
          <a:bodyPr wrap="none">
            <a:spAutoFit/>
          </a:bodyPr>
          <a:lstStyle/>
          <a:p>
            <a:r>
              <a:rPr lang="en-US" dirty="0"/>
              <a:t>Light Bridges - Contacts</a:t>
            </a:r>
          </a:p>
        </p:txBody>
      </p:sp>
      <p:sp>
        <p:nvSpPr>
          <p:cNvPr id="6" name="Dikdörtgen 5"/>
          <p:cNvSpPr/>
          <p:nvPr/>
        </p:nvSpPr>
        <p:spPr>
          <a:xfrm>
            <a:off x="539552" y="3045410"/>
            <a:ext cx="4572000" cy="646331"/>
          </a:xfrm>
          <a:prstGeom prst="rect">
            <a:avLst/>
          </a:prstGeom>
        </p:spPr>
        <p:txBody>
          <a:bodyPr>
            <a:spAutoFit/>
          </a:bodyPr>
          <a:lstStyle/>
          <a:p>
            <a:r>
              <a:rPr lang="en-US" dirty="0"/>
              <a:t>Light Bearers - Full Members (have completely immersed themselves into the Mission)</a:t>
            </a:r>
          </a:p>
        </p:txBody>
      </p:sp>
      <p:sp>
        <p:nvSpPr>
          <p:cNvPr id="8" name="Dikdörtgen 7"/>
          <p:cNvSpPr/>
          <p:nvPr/>
        </p:nvSpPr>
        <p:spPr>
          <a:xfrm>
            <a:off x="539552" y="3794255"/>
            <a:ext cx="8424936" cy="646331"/>
          </a:xfrm>
          <a:prstGeom prst="rect">
            <a:avLst/>
          </a:prstGeom>
        </p:spPr>
        <p:txBody>
          <a:bodyPr wrap="square">
            <a:spAutoFit/>
          </a:bodyPr>
          <a:lstStyle/>
          <a:p>
            <a:r>
              <a:rPr lang="en-US" dirty="0"/>
              <a:t>Light Workers - Those who come close to the Mission Center and become part of its </a:t>
            </a:r>
          </a:p>
          <a:p>
            <a:r>
              <a:rPr lang="en-US" dirty="0"/>
              <a:t>executive body and/or staff</a:t>
            </a:r>
          </a:p>
        </p:txBody>
      </p:sp>
      <p:sp>
        <p:nvSpPr>
          <p:cNvPr id="9" name="Dikdörtgen 8"/>
          <p:cNvSpPr/>
          <p:nvPr/>
        </p:nvSpPr>
        <p:spPr>
          <a:xfrm>
            <a:off x="539552" y="4460506"/>
            <a:ext cx="3523593" cy="369332"/>
          </a:xfrm>
          <a:prstGeom prst="rect">
            <a:avLst/>
          </a:prstGeom>
        </p:spPr>
        <p:txBody>
          <a:bodyPr wrap="none">
            <a:spAutoFit/>
          </a:bodyPr>
          <a:lstStyle/>
          <a:p>
            <a:r>
              <a:rPr lang="en-US" dirty="0"/>
              <a:t>Light Guides - Leaders and Teachers</a:t>
            </a:r>
          </a:p>
        </p:txBody>
      </p:sp>
    </p:spTree>
    <p:extLst>
      <p:ext uri="{BB962C8B-B14F-4D97-AF65-F5344CB8AC3E}">
        <p14:creationId xmlns:p14="http://schemas.microsoft.com/office/powerpoint/2010/main" val="4886691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fade">
                                      <p:cBhvr>
                                        <p:cTn id="49" dur="1000"/>
                                        <p:tgtEl>
                                          <p:spTgt spid="2"/>
                                        </p:tgtEl>
                                      </p:cBhvr>
                                    </p:animEffect>
                                    <p:anim calcmode="lin" valueType="num">
                                      <p:cBhvr>
                                        <p:cTn id="50" dur="1000" fill="hold"/>
                                        <p:tgtEl>
                                          <p:spTgt spid="2"/>
                                        </p:tgtEl>
                                        <p:attrNameLst>
                                          <p:attrName>ppt_x</p:attrName>
                                        </p:attrNameLst>
                                      </p:cBhvr>
                                      <p:tavLst>
                                        <p:tav tm="0">
                                          <p:val>
                                            <p:strVal val="#ppt_x"/>
                                          </p:val>
                                        </p:tav>
                                        <p:tav tm="100000">
                                          <p:val>
                                            <p:strVal val="#ppt_x"/>
                                          </p:val>
                                        </p:tav>
                                      </p:tavLst>
                                    </p:anim>
                                    <p:anim calcmode="lin" valueType="num">
                                      <p:cBhvr>
                                        <p:cTn id="5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4" grpId="0"/>
      <p:bldP spid="5" grpId="0"/>
      <p:bldP spid="6" grpId="0"/>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a:xfrm>
            <a:off x="107504" y="317788"/>
            <a:ext cx="8928992" cy="864096"/>
          </a:xfrm>
        </p:spPr>
        <p:txBody>
          <a:bodyPr/>
          <a:lstStyle/>
          <a:p>
            <a:r>
              <a:rPr lang="en-US" sz="3600" dirty="0"/>
              <a:t>How does the Leadership work in the Mission?</a:t>
            </a:r>
          </a:p>
        </p:txBody>
      </p:sp>
      <p:sp>
        <p:nvSpPr>
          <p:cNvPr id="8" name="Dikdörtgen 7"/>
          <p:cNvSpPr/>
          <p:nvPr/>
        </p:nvSpPr>
        <p:spPr>
          <a:xfrm>
            <a:off x="859887" y="1628800"/>
            <a:ext cx="7672553" cy="369332"/>
          </a:xfrm>
          <a:prstGeom prst="rect">
            <a:avLst/>
          </a:prstGeom>
        </p:spPr>
        <p:txBody>
          <a:bodyPr wrap="square">
            <a:spAutoFit/>
          </a:bodyPr>
          <a:lstStyle/>
          <a:p>
            <a:pPr algn="ctr"/>
            <a:r>
              <a:rPr lang="en-US" b="1" dirty="0">
                <a:hlinkClick r:id="rId3"/>
              </a:rPr>
              <a:t>Maitreya</a:t>
            </a:r>
            <a:endParaRPr lang="en-US" b="1" dirty="0"/>
          </a:p>
        </p:txBody>
      </p:sp>
      <p:sp>
        <p:nvSpPr>
          <p:cNvPr id="2" name="Dikdörtgen 1"/>
          <p:cNvSpPr/>
          <p:nvPr/>
        </p:nvSpPr>
        <p:spPr>
          <a:xfrm>
            <a:off x="3711794" y="2362194"/>
            <a:ext cx="1939313" cy="369332"/>
          </a:xfrm>
          <a:prstGeom prst="rect">
            <a:avLst/>
          </a:prstGeom>
        </p:spPr>
        <p:txBody>
          <a:bodyPr wrap="none">
            <a:spAutoFit/>
          </a:bodyPr>
          <a:lstStyle/>
          <a:p>
            <a:r>
              <a:rPr lang="en-US" dirty="0">
                <a:hlinkClick r:id="rId4"/>
              </a:rPr>
              <a:t>Three Incarnations</a:t>
            </a:r>
            <a:endParaRPr lang="en-US" dirty="0"/>
          </a:p>
        </p:txBody>
      </p:sp>
      <p:sp>
        <p:nvSpPr>
          <p:cNvPr id="4" name="Dikdörtgen 3"/>
          <p:cNvSpPr/>
          <p:nvPr/>
        </p:nvSpPr>
        <p:spPr>
          <a:xfrm>
            <a:off x="3572522" y="2731526"/>
            <a:ext cx="2247282" cy="369332"/>
          </a:xfrm>
          <a:prstGeom prst="rect">
            <a:avLst/>
          </a:prstGeom>
        </p:spPr>
        <p:txBody>
          <a:bodyPr wrap="none">
            <a:spAutoFit/>
          </a:bodyPr>
          <a:lstStyle/>
          <a:p>
            <a:r>
              <a:rPr lang="en-US" dirty="0">
                <a:hlinkClick r:id="rId5"/>
              </a:rPr>
              <a:t>Passing of the Scepter</a:t>
            </a:r>
            <a:endParaRPr lang="en-US" dirty="0"/>
          </a:p>
        </p:txBody>
      </p:sp>
      <p:sp>
        <p:nvSpPr>
          <p:cNvPr id="5" name="Dikdörtgen 4"/>
          <p:cNvSpPr/>
          <p:nvPr/>
        </p:nvSpPr>
        <p:spPr>
          <a:xfrm>
            <a:off x="3963879" y="3114110"/>
            <a:ext cx="1340110" cy="369332"/>
          </a:xfrm>
          <a:prstGeom prst="rect">
            <a:avLst/>
          </a:prstGeom>
        </p:spPr>
        <p:txBody>
          <a:bodyPr wrap="none">
            <a:spAutoFit/>
          </a:bodyPr>
          <a:lstStyle/>
          <a:p>
            <a:r>
              <a:rPr lang="en-US" dirty="0">
                <a:hlinkClick r:id="rId6"/>
              </a:rPr>
              <a:t>Round Table</a:t>
            </a:r>
            <a:endParaRPr lang="en-US" dirty="0"/>
          </a:p>
        </p:txBody>
      </p:sp>
      <p:sp>
        <p:nvSpPr>
          <p:cNvPr id="6" name="Dikdörtgen 5"/>
          <p:cNvSpPr/>
          <p:nvPr/>
        </p:nvSpPr>
        <p:spPr>
          <a:xfrm>
            <a:off x="3773730" y="3555038"/>
            <a:ext cx="1720407" cy="369332"/>
          </a:xfrm>
          <a:prstGeom prst="rect">
            <a:avLst/>
          </a:prstGeom>
        </p:spPr>
        <p:txBody>
          <a:bodyPr wrap="none">
            <a:spAutoFit/>
          </a:bodyPr>
          <a:lstStyle/>
          <a:p>
            <a:r>
              <a:rPr lang="en-US" dirty="0">
                <a:hlinkClick r:id="rId7"/>
              </a:rPr>
              <a:t>Facilitating Body</a:t>
            </a:r>
            <a:endParaRPr lang="en-US" dirty="0"/>
          </a:p>
        </p:txBody>
      </p:sp>
      <p:sp>
        <p:nvSpPr>
          <p:cNvPr id="7" name="Dikdörtgen 6"/>
          <p:cNvSpPr/>
          <p:nvPr/>
        </p:nvSpPr>
        <p:spPr>
          <a:xfrm>
            <a:off x="3757742" y="3978270"/>
            <a:ext cx="1814856" cy="369332"/>
          </a:xfrm>
          <a:prstGeom prst="rect">
            <a:avLst/>
          </a:prstGeom>
        </p:spPr>
        <p:txBody>
          <a:bodyPr wrap="none">
            <a:spAutoFit/>
          </a:bodyPr>
          <a:lstStyle/>
          <a:p>
            <a:r>
              <a:rPr lang="en-US" dirty="0">
                <a:hlinkClick r:id="rId8"/>
              </a:rPr>
              <a:t>COLs – Hierarchy </a:t>
            </a:r>
            <a:endParaRPr lang="en-US" dirty="0"/>
          </a:p>
        </p:txBody>
      </p:sp>
      <p:sp>
        <p:nvSpPr>
          <p:cNvPr id="9" name="Dikdörtgen 8"/>
          <p:cNvSpPr/>
          <p:nvPr/>
        </p:nvSpPr>
        <p:spPr>
          <a:xfrm>
            <a:off x="3123943" y="4360854"/>
            <a:ext cx="2896114" cy="369332"/>
          </a:xfrm>
          <a:prstGeom prst="rect">
            <a:avLst/>
          </a:prstGeom>
        </p:spPr>
        <p:txBody>
          <a:bodyPr wrap="none">
            <a:spAutoFit/>
          </a:bodyPr>
          <a:lstStyle/>
          <a:p>
            <a:r>
              <a:rPr lang="en-US" dirty="0">
                <a:hlinkClick r:id="rId9"/>
              </a:rPr>
              <a:t>Kingdom of Heaven On Earth</a:t>
            </a:r>
            <a:endParaRPr lang="en-US" dirty="0"/>
          </a:p>
        </p:txBody>
      </p:sp>
    </p:spTree>
    <p:extLst>
      <p:ext uri="{BB962C8B-B14F-4D97-AF65-F5344CB8AC3E}">
        <p14:creationId xmlns:p14="http://schemas.microsoft.com/office/powerpoint/2010/main" val="32968277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1000"/>
                                        <p:tgtEl>
                                          <p:spTgt spid="9"/>
                                        </p:tgtEl>
                                      </p:cBhvr>
                                    </p:animEffect>
                                    <p:anim calcmode="lin" valueType="num">
                                      <p:cBhvr>
                                        <p:cTn id="50" dur="1000" fill="hold"/>
                                        <p:tgtEl>
                                          <p:spTgt spid="9"/>
                                        </p:tgtEl>
                                        <p:attrNameLst>
                                          <p:attrName>ppt_x</p:attrName>
                                        </p:attrNameLst>
                                      </p:cBhvr>
                                      <p:tavLst>
                                        <p:tav tm="0">
                                          <p:val>
                                            <p:strVal val="#ppt_x"/>
                                          </p:val>
                                        </p:tav>
                                        <p:tav tm="100000">
                                          <p:val>
                                            <p:strVal val="#ppt_x"/>
                                          </p:val>
                                        </p:tav>
                                      </p:tavLst>
                                    </p:anim>
                                    <p:anim calcmode="lin" valueType="num">
                                      <p:cBhvr>
                                        <p:cTn id="5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P spid="4" grpId="0"/>
      <p:bldP spid="5" grpId="0"/>
      <p:bldP spid="6" grpId="0"/>
      <p:bldP spid="7"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07504" y="317788"/>
            <a:ext cx="9036496" cy="864096"/>
          </a:xfrm>
        </p:spPr>
        <p:txBody>
          <a:bodyPr/>
          <a:lstStyle/>
          <a:p>
            <a:r>
              <a:rPr lang="en-US" dirty="0"/>
              <a:t>How do I find my place in the Mission?</a:t>
            </a:r>
          </a:p>
        </p:txBody>
      </p:sp>
      <p:sp>
        <p:nvSpPr>
          <p:cNvPr id="3" name="İçerik Yer Tutucusu 2"/>
          <p:cNvSpPr>
            <a:spLocks noGrp="1"/>
          </p:cNvSpPr>
          <p:nvPr>
            <p:ph idx="1"/>
          </p:nvPr>
        </p:nvSpPr>
        <p:spPr>
          <a:xfrm>
            <a:off x="611560" y="1556792"/>
            <a:ext cx="7992888" cy="504056"/>
          </a:xfrm>
        </p:spPr>
        <p:txBody>
          <a:bodyPr/>
          <a:lstStyle/>
          <a:p>
            <a:pPr algn="ctr">
              <a:lnSpc>
                <a:spcPct val="150000"/>
              </a:lnSpc>
            </a:pPr>
            <a:r>
              <a:rPr lang="en-US" dirty="0"/>
              <a:t>You don’t.</a:t>
            </a:r>
          </a:p>
        </p:txBody>
      </p:sp>
      <p:sp>
        <p:nvSpPr>
          <p:cNvPr id="4" name="Dikdörtgen 3"/>
          <p:cNvSpPr/>
          <p:nvPr/>
        </p:nvSpPr>
        <p:spPr>
          <a:xfrm>
            <a:off x="3920764" y="3244334"/>
            <a:ext cx="1302472" cy="369332"/>
          </a:xfrm>
          <a:prstGeom prst="rect">
            <a:avLst/>
          </a:prstGeom>
        </p:spPr>
        <p:txBody>
          <a:bodyPr wrap="none">
            <a:spAutoFit/>
          </a:bodyPr>
          <a:lstStyle/>
          <a:p>
            <a:r>
              <a:rPr lang="en-US" dirty="0"/>
              <a:t>It finds you!</a:t>
            </a:r>
          </a:p>
        </p:txBody>
      </p:sp>
    </p:spTree>
    <p:extLst>
      <p:ext uri="{BB962C8B-B14F-4D97-AF65-F5344CB8AC3E}">
        <p14:creationId xmlns:p14="http://schemas.microsoft.com/office/powerpoint/2010/main" val="29137561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ctrTitle"/>
          </p:nvPr>
        </p:nvSpPr>
        <p:spPr>
          <a:xfrm>
            <a:off x="0" y="3933056"/>
            <a:ext cx="9144000" cy="821953"/>
          </a:xfrm>
        </p:spPr>
        <p:txBody>
          <a:bodyPr/>
          <a:lstStyle/>
          <a:p>
            <a:r>
              <a:rPr lang="en-US" dirty="0"/>
              <a:t>All Thanks To God</a:t>
            </a:r>
            <a:r>
              <a:rPr lang="tr-TR" dirty="0"/>
              <a:t>!</a:t>
            </a:r>
            <a:endParaRPr lang="de-DE" dirty="0"/>
          </a:p>
        </p:txBody>
      </p:sp>
      <p:sp>
        <p:nvSpPr>
          <p:cNvPr id="7" name="Untertitel 6"/>
          <p:cNvSpPr>
            <a:spLocks noGrp="1"/>
          </p:cNvSpPr>
          <p:nvPr>
            <p:ph type="subTitle" idx="1"/>
          </p:nvPr>
        </p:nvSpPr>
        <p:spPr>
          <a:xfrm>
            <a:off x="0" y="4683001"/>
            <a:ext cx="9144000" cy="576064"/>
          </a:xfrm>
        </p:spPr>
        <p:txBody>
          <a:bodyPr/>
          <a:lstStyle/>
          <a:p>
            <a:endParaRPr lang="de-DE" dirty="0"/>
          </a:p>
          <a:p>
            <a:endParaRPr lang="de-DE" dirty="0"/>
          </a:p>
        </p:txBody>
      </p:sp>
      <p:sp>
        <p:nvSpPr>
          <p:cNvPr id="9" name="8 Dikdörtgen"/>
          <p:cNvSpPr/>
          <p:nvPr/>
        </p:nvSpPr>
        <p:spPr>
          <a:xfrm>
            <a:off x="0" y="1285860"/>
            <a:ext cx="9144000" cy="923330"/>
          </a:xfrm>
          <a:prstGeom prst="rect">
            <a:avLst/>
          </a:prstGeom>
          <a:noFill/>
        </p:spPr>
        <p:txBody>
          <a:bodyPr wrap="square" lIns="91440" tIns="45720" rIns="91440" bIns="45720">
            <a:spAutoFit/>
          </a:bodyPr>
          <a:lstStyle/>
          <a:p>
            <a:pPr algn="ct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hlinkClick r:id="rId2"/>
              </a:rPr>
              <a:t>Sal-Om!</a:t>
            </a:r>
            <a:endParaRPr lang="tr-TR"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en-US" dirty="0"/>
              <a:t>Who is </a:t>
            </a:r>
            <a:r>
              <a:rPr lang="en-US" dirty="0" err="1"/>
              <a:t>Maitreya</a:t>
            </a:r>
            <a:r>
              <a:rPr lang="en-US" dirty="0"/>
              <a:t>?</a:t>
            </a:r>
          </a:p>
        </p:txBody>
      </p:sp>
      <p:pic>
        <p:nvPicPr>
          <p:cNvPr id="1026" name="Picture 2" descr="Budah-L">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2204864"/>
            <a:ext cx="1473019" cy="167005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oronation-L">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04248" y="2213909"/>
            <a:ext cx="1479309" cy="164058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oronation-Gold">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39952" y="2170192"/>
            <a:ext cx="1088430" cy="1640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61154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30"/>
                                        </p:tgtEl>
                                        <p:attrNameLst>
                                          <p:attrName>style.visibility</p:attrName>
                                        </p:attrNameLst>
                                      </p:cBhvr>
                                      <p:to>
                                        <p:strVal val="visible"/>
                                      </p:to>
                                    </p:set>
                                    <p:animEffect transition="in" filter="fade">
                                      <p:cBhvr>
                                        <p:cTn id="14" dur="1000"/>
                                        <p:tgtEl>
                                          <p:spTgt spid="1030"/>
                                        </p:tgtEl>
                                      </p:cBhvr>
                                    </p:animEffect>
                                    <p:anim calcmode="lin" valueType="num">
                                      <p:cBhvr>
                                        <p:cTn id="15" dur="1000" fill="hold"/>
                                        <p:tgtEl>
                                          <p:spTgt spid="1030"/>
                                        </p:tgtEl>
                                        <p:attrNameLst>
                                          <p:attrName>ppt_x</p:attrName>
                                        </p:attrNameLst>
                                      </p:cBhvr>
                                      <p:tavLst>
                                        <p:tav tm="0">
                                          <p:val>
                                            <p:strVal val="#ppt_x"/>
                                          </p:val>
                                        </p:tav>
                                        <p:tav tm="100000">
                                          <p:val>
                                            <p:strVal val="#ppt_x"/>
                                          </p:val>
                                        </p:tav>
                                      </p:tavLst>
                                    </p:anim>
                                    <p:anim calcmode="lin" valueType="num">
                                      <p:cBhvr>
                                        <p:cTn id="16" dur="1000" fill="hold"/>
                                        <p:tgtEl>
                                          <p:spTgt spid="103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28"/>
                                        </p:tgtEl>
                                        <p:attrNameLst>
                                          <p:attrName>style.visibility</p:attrName>
                                        </p:attrNameLst>
                                      </p:cBhvr>
                                      <p:to>
                                        <p:strVal val="visible"/>
                                      </p:to>
                                    </p:set>
                                    <p:animEffect transition="in" filter="fade">
                                      <p:cBhvr>
                                        <p:cTn id="21" dur="1000"/>
                                        <p:tgtEl>
                                          <p:spTgt spid="1028"/>
                                        </p:tgtEl>
                                      </p:cBhvr>
                                    </p:animEffect>
                                    <p:anim calcmode="lin" valueType="num">
                                      <p:cBhvr>
                                        <p:cTn id="22" dur="1000" fill="hold"/>
                                        <p:tgtEl>
                                          <p:spTgt spid="1028"/>
                                        </p:tgtEl>
                                        <p:attrNameLst>
                                          <p:attrName>ppt_x</p:attrName>
                                        </p:attrNameLst>
                                      </p:cBhvr>
                                      <p:tavLst>
                                        <p:tav tm="0">
                                          <p:val>
                                            <p:strVal val="#ppt_x"/>
                                          </p:val>
                                        </p:tav>
                                        <p:tav tm="100000">
                                          <p:val>
                                            <p:strVal val="#ppt_x"/>
                                          </p:val>
                                        </p:tav>
                                      </p:tavLst>
                                    </p:anim>
                                    <p:anim calcmode="lin" valueType="num">
                                      <p:cBhvr>
                                        <p:cTn id="23"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p:txBody>
          <a:bodyPr/>
          <a:lstStyle/>
          <a:p>
            <a:r>
              <a:rPr lang="en-US" dirty="0"/>
              <a:t>What is His Mission?</a:t>
            </a:r>
            <a:endParaRPr lang="de-DE" dirty="0"/>
          </a:p>
        </p:txBody>
      </p:sp>
      <p:sp>
        <p:nvSpPr>
          <p:cNvPr id="13" name="Inhaltsplatzhalter 3"/>
          <p:cNvSpPr>
            <a:spLocks noGrp="1"/>
          </p:cNvSpPr>
          <p:nvPr>
            <p:ph idx="1"/>
          </p:nvPr>
        </p:nvSpPr>
        <p:spPr>
          <a:xfrm>
            <a:off x="863588" y="1772816"/>
            <a:ext cx="7416824" cy="3112614"/>
          </a:xfrm>
        </p:spPr>
        <p:txBody>
          <a:bodyPr/>
          <a:lstStyle/>
          <a:p>
            <a:pPr algn="ctr"/>
            <a:r>
              <a:rPr lang="en-US" sz="1800" b="1" dirty="0">
                <a:solidFill>
                  <a:srgbClr val="FF641A"/>
                </a:solidFill>
                <a:latin typeface="verdana" panose="020B0604030504040204" pitchFamily="34" charset="0"/>
                <a:hlinkClick r:id="rId3"/>
              </a:rPr>
              <a:t>Establishing the Kingdom Of Heaven On Earth</a:t>
            </a:r>
            <a:br>
              <a:rPr lang="en-US" sz="1800" b="1" dirty="0">
                <a:solidFill>
                  <a:srgbClr val="FF641A"/>
                </a:solidFill>
                <a:latin typeface="verdana" panose="020B0604030504040204" pitchFamily="34" charset="0"/>
                <a:hlinkClick r:id="rId3"/>
              </a:rPr>
            </a:br>
            <a:endParaRPr lang="en-US" sz="1800" b="1" dirty="0">
              <a:solidFill>
                <a:srgbClr val="FF641A"/>
              </a:solidFill>
              <a:latin typeface="verdana" panose="020B0604030504040204" pitchFamily="34" charset="0"/>
            </a:endParaRPr>
          </a:p>
          <a:p>
            <a:pPr marL="105750" indent="-285750" algn="l">
              <a:buFont typeface="Arial" panose="020B0604020202020204" pitchFamily="34" charset="0"/>
              <a:buChar char="•"/>
            </a:pPr>
            <a:r>
              <a:rPr lang="en-US" sz="1800" dirty="0">
                <a:solidFill>
                  <a:srgbClr val="000080"/>
                </a:solidFill>
                <a:latin typeface="verdana" panose="020B0604030504040204" pitchFamily="34" charset="0"/>
              </a:rPr>
              <a:t>Revealing the Greatest Sign and the Eternal Divine Path</a:t>
            </a:r>
          </a:p>
          <a:p>
            <a:pPr marL="105750" indent="-285750" algn="l">
              <a:buFont typeface="Arial" panose="020B0604020202020204" pitchFamily="34" charset="0"/>
              <a:buChar char="•"/>
            </a:pPr>
            <a:endParaRPr lang="en-US" sz="1800" dirty="0">
              <a:solidFill>
                <a:srgbClr val="000080"/>
              </a:solidFill>
              <a:latin typeface="verdana" panose="020B0604030504040204" pitchFamily="34" charset="0"/>
            </a:endParaRPr>
          </a:p>
          <a:p>
            <a:pPr marL="105750" indent="-285750" algn="l">
              <a:buFont typeface="Arial" panose="020B0604020202020204" pitchFamily="34" charset="0"/>
              <a:buChar char="•"/>
            </a:pPr>
            <a:r>
              <a:rPr lang="en-US" sz="1800" dirty="0">
                <a:solidFill>
                  <a:srgbClr val="000080"/>
                </a:solidFill>
                <a:latin typeface="verdana" panose="020B0604030504040204" pitchFamily="34" charset="0"/>
              </a:rPr>
              <a:t>Revealing His Story (History) and God’s Plan and System</a:t>
            </a:r>
          </a:p>
          <a:p>
            <a:pPr marL="105750" indent="-285750" algn="l">
              <a:buFont typeface="Arial" panose="020B0604020202020204" pitchFamily="34" charset="0"/>
              <a:buChar char="•"/>
            </a:pPr>
            <a:endParaRPr lang="en-US" sz="1800" dirty="0">
              <a:solidFill>
                <a:srgbClr val="000080"/>
              </a:solidFill>
              <a:latin typeface="verdana" panose="020B0604030504040204" pitchFamily="34" charset="0"/>
            </a:endParaRPr>
          </a:p>
          <a:p>
            <a:pPr marL="105750" indent="-285750" algn="l">
              <a:buFont typeface="Arial" panose="020B0604020202020204" pitchFamily="34" charset="0"/>
              <a:buChar char="•"/>
            </a:pPr>
            <a:r>
              <a:rPr lang="en-US" sz="1800" dirty="0">
                <a:solidFill>
                  <a:srgbClr val="000080"/>
                </a:solidFill>
                <a:latin typeface="verdana" panose="020B0604030504040204" pitchFamily="34" charset="0"/>
              </a:rPr>
              <a:t>Facilitating the Creation of Communities of Light  </a:t>
            </a:r>
            <a:br>
              <a:rPr lang="en-US" sz="1800" b="1" dirty="0">
                <a:solidFill>
                  <a:srgbClr val="FF641A"/>
                </a:solidFill>
                <a:latin typeface="verdana" panose="020B0604030504040204" pitchFamily="34" charset="0"/>
              </a:rPr>
            </a:br>
            <a:endParaRPr lang="en-US" sz="1800" dirty="0"/>
          </a:p>
          <a:p>
            <a:pPr>
              <a:buFont typeface="Arial" pitchFamily="34" charset="0"/>
              <a:buChar char="•"/>
            </a:pPr>
            <a:endParaRPr lang="tr-TR" dirty="0"/>
          </a:p>
          <a:p>
            <a:pPr indent="0"/>
            <a:endParaRPr lang="tr-TR" dirty="0"/>
          </a:p>
          <a:p>
            <a:endParaRPr lang="tr-TR" dirty="0"/>
          </a:p>
          <a:p>
            <a:pPr marL="105750" indent="-285750"/>
            <a:endParaRPr lang="en-US" dirty="0"/>
          </a:p>
        </p:txBody>
      </p:sp>
    </p:spTree>
    <p:extLst>
      <p:ext uri="{BB962C8B-B14F-4D97-AF65-F5344CB8AC3E}">
        <p14:creationId xmlns:p14="http://schemas.microsoft.com/office/powerpoint/2010/main" val="20911498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fade">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13">
                                            <p:txEl>
                                              <p:pRg st="3" end="3"/>
                                            </p:txEl>
                                          </p:spTgt>
                                        </p:tgtEl>
                                        <p:attrNameLst>
                                          <p:attrName>style.visibility</p:attrName>
                                        </p:attrNameLst>
                                      </p:cBhvr>
                                      <p:to>
                                        <p:strVal val="visible"/>
                                      </p:to>
                                    </p:set>
                                    <p:animEffect transition="in" filter="fade">
                                      <p:cBhvr>
                                        <p:cTn id="17" dur="500"/>
                                        <p:tgtEl>
                                          <p:spTgt spid="1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1" nodeType="clickEffect">
                                  <p:stCondLst>
                                    <p:cond delay="0"/>
                                  </p:stCondLst>
                                  <p:childTnLst>
                                    <p:set>
                                      <p:cBhvr>
                                        <p:cTn id="21" dur="1" fill="hold">
                                          <p:stCondLst>
                                            <p:cond delay="0"/>
                                          </p:stCondLst>
                                        </p:cTn>
                                        <p:tgtEl>
                                          <p:spTgt spid="13">
                                            <p:txEl>
                                              <p:pRg st="5" end="5"/>
                                            </p:txEl>
                                          </p:spTgt>
                                        </p:tgtEl>
                                        <p:attrNameLst>
                                          <p:attrName>style.visibility</p:attrName>
                                        </p:attrNameLst>
                                      </p:cBhvr>
                                      <p:to>
                                        <p:strVal val="visible"/>
                                      </p:to>
                                    </p:set>
                                    <p:animEffect transition="in" filter="fade">
                                      <p:cBhvr>
                                        <p:cTn id="22" dur="500"/>
                                        <p:tgtEl>
                                          <p:spTgt spid="1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p:txBody>
          <a:bodyPr/>
          <a:lstStyle/>
          <a:p>
            <a:r>
              <a:rPr lang="en-US" dirty="0"/>
              <a:t>What does He Teach?</a:t>
            </a:r>
            <a:endParaRPr lang="de-DE" dirty="0"/>
          </a:p>
        </p:txBody>
      </p:sp>
      <p:sp>
        <p:nvSpPr>
          <p:cNvPr id="13" name="Inhaltsplatzhalter 3"/>
          <p:cNvSpPr>
            <a:spLocks noGrp="1"/>
          </p:cNvSpPr>
          <p:nvPr>
            <p:ph idx="1"/>
          </p:nvPr>
        </p:nvSpPr>
        <p:spPr>
          <a:xfrm>
            <a:off x="2205334" y="2044578"/>
            <a:ext cx="4733332" cy="1378984"/>
          </a:xfrm>
        </p:spPr>
        <p:txBody>
          <a:bodyPr/>
          <a:lstStyle/>
          <a:p>
            <a:pPr algn="ctr"/>
            <a:r>
              <a:rPr lang="en-US" sz="1800" b="1" dirty="0" err="1">
                <a:solidFill>
                  <a:srgbClr val="FF641A"/>
                </a:solidFill>
                <a:latin typeface="verdana" panose="020B0604030504040204" pitchFamily="34" charset="0"/>
                <a:hlinkClick r:id="rId3"/>
              </a:rPr>
              <a:t>Haree</a:t>
            </a:r>
            <a:r>
              <a:rPr lang="en-US" sz="1800" b="1" dirty="0">
                <a:solidFill>
                  <a:srgbClr val="FF641A"/>
                </a:solidFill>
                <a:latin typeface="verdana" panose="020B0604030504040204" pitchFamily="34" charset="0"/>
                <a:hlinkClick r:id="rId3"/>
              </a:rPr>
              <a:t> Om </a:t>
            </a:r>
            <a:r>
              <a:rPr lang="en-US" sz="1800" b="1" dirty="0" err="1">
                <a:solidFill>
                  <a:srgbClr val="FF641A"/>
                </a:solidFill>
                <a:latin typeface="verdana" panose="020B0604030504040204" pitchFamily="34" charset="0"/>
                <a:hlinkClick r:id="rId3"/>
              </a:rPr>
              <a:t>Shrii</a:t>
            </a:r>
            <a:r>
              <a:rPr lang="en-US" sz="1800" b="1" dirty="0">
                <a:solidFill>
                  <a:srgbClr val="FF641A"/>
                </a:solidFill>
                <a:latin typeface="verdana" panose="020B0604030504040204" pitchFamily="34" charset="0"/>
                <a:hlinkClick r:id="rId3"/>
              </a:rPr>
              <a:t> Hung</a:t>
            </a:r>
            <a:br>
              <a:rPr lang="en-US" sz="1800" b="1" dirty="0">
                <a:solidFill>
                  <a:srgbClr val="FF641A"/>
                </a:solidFill>
                <a:latin typeface="verdana" panose="020B0604030504040204" pitchFamily="34" charset="0"/>
                <a:hlinkClick r:id="rId3"/>
              </a:rPr>
            </a:br>
            <a:r>
              <a:rPr lang="en-US" sz="1800" dirty="0">
                <a:solidFill>
                  <a:srgbClr val="000080"/>
                </a:solidFill>
                <a:latin typeface="verdana" panose="020B0604030504040204" pitchFamily="34" charset="0"/>
              </a:rPr>
              <a:t>The Goal Of Life Is To </a:t>
            </a:r>
            <a:r>
              <a:rPr lang="en-US" sz="1800" dirty="0">
                <a:solidFill>
                  <a:srgbClr val="9C591E"/>
                </a:solidFill>
                <a:latin typeface="verdana" panose="020B0604030504040204" pitchFamily="34" charset="0"/>
                <a:hlinkClick r:id="rId4"/>
              </a:rPr>
              <a:t>Be(come)</a:t>
            </a:r>
            <a:r>
              <a:rPr lang="en-US" sz="1800" dirty="0">
                <a:solidFill>
                  <a:srgbClr val="000080"/>
                </a:solidFill>
                <a:latin typeface="verdana" panose="020B0604030504040204" pitchFamily="34" charset="0"/>
              </a:rPr>
              <a:t> Divine</a:t>
            </a:r>
          </a:p>
          <a:p>
            <a:pPr algn="ctr"/>
            <a:r>
              <a:rPr lang="en-US" sz="1800" b="1" dirty="0">
                <a:solidFill>
                  <a:srgbClr val="FF641A"/>
                </a:solidFill>
                <a:latin typeface="verdana" panose="020B0604030504040204" pitchFamily="34" charset="0"/>
                <a:hlinkClick r:id="rId3"/>
              </a:rPr>
              <a:t>Om Nam </a:t>
            </a:r>
            <a:r>
              <a:rPr lang="en-US" sz="1800" b="1" dirty="0" err="1">
                <a:solidFill>
                  <a:srgbClr val="FF641A"/>
                </a:solidFill>
                <a:latin typeface="verdana" panose="020B0604030504040204" pitchFamily="34" charset="0"/>
                <a:hlinkClick r:id="rId3"/>
              </a:rPr>
              <a:t>Kevalam</a:t>
            </a:r>
            <a:br>
              <a:rPr lang="en-US" sz="1800" b="1" dirty="0">
                <a:solidFill>
                  <a:srgbClr val="FF641A"/>
                </a:solidFill>
                <a:latin typeface="verdana" panose="020B0604030504040204" pitchFamily="34" charset="0"/>
              </a:rPr>
            </a:br>
            <a:r>
              <a:rPr lang="en-US" sz="1800" dirty="0">
                <a:solidFill>
                  <a:srgbClr val="000080"/>
                </a:solidFill>
                <a:latin typeface="verdana" panose="020B0604030504040204" pitchFamily="34" charset="0"/>
              </a:rPr>
              <a:t>That Divinity (God) is Everything</a:t>
            </a:r>
          </a:p>
          <a:p>
            <a:endParaRPr lang="en-US" sz="1800" dirty="0"/>
          </a:p>
          <a:p>
            <a:pPr>
              <a:buFont typeface="Arial" pitchFamily="34" charset="0"/>
              <a:buChar char="•"/>
            </a:pPr>
            <a:endParaRPr lang="tr-TR" dirty="0"/>
          </a:p>
          <a:p>
            <a:pPr indent="0"/>
            <a:endParaRPr lang="tr-TR" dirty="0"/>
          </a:p>
          <a:p>
            <a:endParaRPr lang="tr-TR" dirty="0"/>
          </a:p>
          <a:p>
            <a:pPr marL="105750" indent="-285750"/>
            <a:endParaRPr lang="en-US" dirty="0"/>
          </a:p>
        </p:txBody>
      </p:sp>
      <p:pic>
        <p:nvPicPr>
          <p:cNvPr id="1026" name="Picture 2" descr="sq">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48713" y="3423562"/>
            <a:ext cx="5112568" cy="18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60790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xEl>
                                              <p:pRg st="0" end="0"/>
                                            </p:txEl>
                                          </p:spTgt>
                                        </p:tgtEl>
                                        <p:attrNameLst>
                                          <p:attrName>style.visibility</p:attrName>
                                        </p:attrNameLst>
                                      </p:cBhvr>
                                      <p:to>
                                        <p:strVal val="visible"/>
                                      </p:to>
                                    </p:set>
                                    <p:anim calcmode="lin" valueType="num">
                                      <p:cBhvr additive="base">
                                        <p:cTn id="13"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xEl>
                                              <p:pRg st="1" end="1"/>
                                            </p:txEl>
                                          </p:spTgt>
                                        </p:tgtEl>
                                        <p:attrNameLst>
                                          <p:attrName>style.visibility</p:attrName>
                                        </p:attrNameLst>
                                      </p:cBhvr>
                                      <p:to>
                                        <p:strVal val="visible"/>
                                      </p:to>
                                    </p:set>
                                    <p:anim calcmode="lin" valueType="num">
                                      <p:cBhvr additive="base">
                                        <p:cTn id="19"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mph" presetSubtype="0" fill="hold" nodeType="clickEffect">
                                  <p:stCondLst>
                                    <p:cond delay="0"/>
                                  </p:stCondLst>
                                  <p:childTnLst>
                                    <p:animScale>
                                      <p:cBhvr>
                                        <p:cTn id="24" dur="2000" fill="hold"/>
                                        <p:tgtEl>
                                          <p:spTgt spid="102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a:xfrm>
            <a:off x="323528" y="317788"/>
            <a:ext cx="8712968" cy="864096"/>
          </a:xfrm>
        </p:spPr>
        <p:txBody>
          <a:bodyPr/>
          <a:lstStyle/>
          <a:p>
            <a:r>
              <a:rPr lang="en-US" dirty="0"/>
              <a:t>What does the Greatest Sign Reveal?</a:t>
            </a:r>
            <a:endParaRPr lang="de-DE" dirty="0"/>
          </a:p>
        </p:txBody>
      </p:sp>
      <p:sp>
        <p:nvSpPr>
          <p:cNvPr id="4" name="Rectangle 3"/>
          <p:cNvSpPr/>
          <p:nvPr/>
        </p:nvSpPr>
        <p:spPr>
          <a:xfrm>
            <a:off x="3559895" y="5175781"/>
            <a:ext cx="2024208" cy="369332"/>
          </a:xfrm>
          <a:prstGeom prst="rect">
            <a:avLst/>
          </a:prstGeom>
        </p:spPr>
        <p:txBody>
          <a:bodyPr wrap="none">
            <a:spAutoFit/>
          </a:bodyPr>
          <a:lstStyle/>
          <a:p>
            <a:pPr lvl="0" indent="-180000" algn="just">
              <a:spcBef>
                <a:spcPts val="100"/>
              </a:spcBef>
            </a:pPr>
            <a:r>
              <a:rPr lang="de-DE" b="1" dirty="0">
                <a:hlinkClick r:id="rId3"/>
              </a:rPr>
              <a:t>www.maitreya.org</a:t>
            </a:r>
            <a:endParaRPr lang="de-DE" b="1" i="1" dirty="0">
              <a:solidFill>
                <a:schemeClr val="bg1"/>
              </a:solidFill>
            </a:endParaRPr>
          </a:p>
        </p:txBody>
      </p:sp>
      <p:pic>
        <p:nvPicPr>
          <p:cNvPr id="7" name="Resim 6">
            <a:hlinkClick r:id="rId3"/>
          </p:cNvPr>
          <p:cNvPicPr>
            <a:picLocks noChangeAspect="1"/>
          </p:cNvPicPr>
          <p:nvPr/>
        </p:nvPicPr>
        <p:blipFill>
          <a:blip r:embed="rId4">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2919412" y="1523328"/>
            <a:ext cx="3305175" cy="3495675"/>
          </a:xfrm>
          <a:prstGeom prst="rect">
            <a:avLst/>
          </a:prstGeom>
          <a:solidFill>
            <a:schemeClr val="accent1"/>
          </a:solidFill>
          <a:ln>
            <a:solidFill>
              <a:schemeClr val="accent1"/>
            </a:solidFill>
          </a:ln>
        </p:spPr>
      </p:pic>
    </p:spTree>
    <p:extLst>
      <p:ext uri="{BB962C8B-B14F-4D97-AF65-F5344CB8AC3E}">
        <p14:creationId xmlns:p14="http://schemas.microsoft.com/office/powerpoint/2010/main" val="15986867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p:txBody>
          <a:bodyPr/>
          <a:lstStyle/>
          <a:p>
            <a:r>
              <a:rPr lang="en-US" dirty="0"/>
              <a:t>Who is He looking for?</a:t>
            </a:r>
            <a:endParaRPr lang="de-DE" dirty="0"/>
          </a:p>
        </p:txBody>
      </p:sp>
      <p:sp>
        <p:nvSpPr>
          <p:cNvPr id="9" name="Dikdörtgen 8"/>
          <p:cNvSpPr/>
          <p:nvPr/>
        </p:nvSpPr>
        <p:spPr>
          <a:xfrm>
            <a:off x="3090408" y="2636912"/>
            <a:ext cx="2881430" cy="369332"/>
          </a:xfrm>
          <a:prstGeom prst="rect">
            <a:avLst/>
          </a:prstGeom>
        </p:spPr>
        <p:txBody>
          <a:bodyPr wrap="none">
            <a:spAutoFit/>
          </a:bodyPr>
          <a:lstStyle/>
          <a:p>
            <a:r>
              <a:rPr lang="en-US" dirty="0">
                <a:solidFill>
                  <a:srgbClr val="000080"/>
                </a:solidFill>
                <a:latin typeface="verdana" panose="020B0604030504040204" pitchFamily="34" charset="0"/>
                <a:hlinkClick r:id="rId3"/>
              </a:rPr>
              <a:t>The Elects – Paravipras</a:t>
            </a:r>
            <a:endParaRPr lang="en-US" dirty="0">
              <a:solidFill>
                <a:srgbClr val="000080"/>
              </a:solidFill>
              <a:latin typeface="verdana" panose="020B0604030504040204" pitchFamily="34" charset="0"/>
            </a:endParaRPr>
          </a:p>
        </p:txBody>
      </p:sp>
    </p:spTree>
    <p:extLst>
      <p:ext uri="{BB962C8B-B14F-4D97-AF65-F5344CB8AC3E}">
        <p14:creationId xmlns:p14="http://schemas.microsoft.com/office/powerpoint/2010/main" val="23659920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p:txBody>
          <a:bodyPr/>
          <a:lstStyle/>
          <a:p>
            <a:r>
              <a:rPr lang="en-US" dirty="0"/>
              <a:t>Who is a Paravipra?</a:t>
            </a:r>
            <a:endParaRPr lang="de-DE" dirty="0"/>
          </a:p>
        </p:txBody>
      </p:sp>
      <p:sp>
        <p:nvSpPr>
          <p:cNvPr id="2" name="Rectangle 1"/>
          <p:cNvSpPr/>
          <p:nvPr/>
        </p:nvSpPr>
        <p:spPr>
          <a:xfrm>
            <a:off x="611560" y="1268760"/>
            <a:ext cx="7690293" cy="4524315"/>
          </a:xfrm>
          <a:prstGeom prst="rect">
            <a:avLst/>
          </a:prstGeom>
        </p:spPr>
        <p:txBody>
          <a:bodyPr wrap="square">
            <a:spAutoFit/>
          </a:bodyPr>
          <a:lstStyle/>
          <a:p>
            <a:pPr marL="285750" indent="-285750">
              <a:buFont typeface="Arial" panose="020B0604020202020204" pitchFamily="34" charset="0"/>
              <a:buChar char="•"/>
            </a:pPr>
            <a:r>
              <a:rPr lang="en-US" dirty="0"/>
              <a:t>A Paravipra is a Person Who Follows the Eternal Divine Path.</a:t>
            </a:r>
          </a:p>
          <a:p>
            <a:pPr marL="285750" indent="-285750">
              <a:buFont typeface="Arial" panose="020B0604020202020204" pitchFamily="34" charset="0"/>
              <a:buChar char="•"/>
            </a:pPr>
            <a:r>
              <a:rPr lang="en-US" dirty="0"/>
              <a:t>A Paravipra is a Person Who Directs All His Energy To Create The Kingdom of Heaven on Earth…</a:t>
            </a:r>
          </a:p>
          <a:p>
            <a:pPr marL="285750" indent="-285750">
              <a:buFont typeface="Arial" panose="020B0604020202020204" pitchFamily="34" charset="0"/>
              <a:buChar char="•"/>
            </a:pPr>
            <a:r>
              <a:rPr lang="en-US" dirty="0"/>
              <a:t>Paravipras Are Those Who Have Reached The Sixth Seal In The Greatest Sign.</a:t>
            </a:r>
          </a:p>
          <a:p>
            <a:pPr marL="285750" indent="-285750">
              <a:buFont typeface="Arial" panose="020B0604020202020204" pitchFamily="34" charset="0"/>
              <a:buChar char="•"/>
            </a:pPr>
            <a:r>
              <a:rPr lang="en-US" dirty="0"/>
              <a:t>Paravipras Are Born Apparently The Same As All Other People Yet They Differ In Spirit.</a:t>
            </a:r>
          </a:p>
          <a:p>
            <a:pPr marL="285750" indent="-285750">
              <a:buFont typeface="Arial" panose="020B0604020202020204" pitchFamily="34" charset="0"/>
              <a:buChar char="•"/>
            </a:pPr>
            <a:r>
              <a:rPr lang="en-US" dirty="0"/>
              <a:t>Paravipras Are Developed Physically, Mentally, And Spiritually!</a:t>
            </a:r>
          </a:p>
          <a:p>
            <a:pPr marL="285750" indent="-285750">
              <a:buFont typeface="Arial" panose="020B0604020202020204" pitchFamily="34" charset="0"/>
              <a:buChar char="•"/>
            </a:pPr>
            <a:r>
              <a:rPr lang="en-US" dirty="0"/>
              <a:t>A Paravipra Is A Person Who Has The Kingdom Of Heaven Within.</a:t>
            </a:r>
          </a:p>
          <a:p>
            <a:pPr marL="285750" indent="-285750">
              <a:buFont typeface="Arial" panose="020B0604020202020204" pitchFamily="34" charset="0"/>
              <a:buChar char="•"/>
            </a:pPr>
            <a:r>
              <a:rPr lang="en-US" dirty="0"/>
              <a:t>Paravipras Are The Implementers Of The Will Of The Lord.</a:t>
            </a:r>
          </a:p>
          <a:p>
            <a:pPr marL="285750" indent="-285750">
              <a:buFont typeface="Arial" panose="020B0604020202020204" pitchFamily="34" charset="0"/>
              <a:buChar char="•"/>
            </a:pPr>
            <a:r>
              <a:rPr lang="en-US" dirty="0"/>
              <a:t>Paravipras Are Fearless.</a:t>
            </a:r>
          </a:p>
          <a:p>
            <a:pPr marL="285750" indent="-285750">
              <a:buFont typeface="Arial" panose="020B0604020202020204" pitchFamily="34" charset="0"/>
              <a:buChar char="•"/>
            </a:pPr>
            <a:r>
              <a:rPr lang="en-US" dirty="0"/>
              <a:t>Paravipras Are The Light Workers.</a:t>
            </a:r>
          </a:p>
          <a:p>
            <a:pPr marL="285750" indent="-285750">
              <a:buFont typeface="Arial" panose="020B0604020202020204" pitchFamily="34" charset="0"/>
              <a:buChar char="•"/>
            </a:pPr>
            <a:r>
              <a:rPr lang="en-US" dirty="0"/>
              <a:t>Paravipras Have The Qualities Of All The Active Classes In Society!</a:t>
            </a:r>
          </a:p>
          <a:p>
            <a:pPr marL="285750" indent="-285750">
              <a:buFont typeface="Arial" panose="020B0604020202020204" pitchFamily="34" charset="0"/>
              <a:buChar char="•"/>
            </a:pPr>
            <a:r>
              <a:rPr lang="en-US" dirty="0"/>
              <a:t>Paravipras Are Themselves Classless.</a:t>
            </a:r>
          </a:p>
          <a:p>
            <a:pPr marL="285750" indent="-285750">
              <a:buFont typeface="Arial" panose="020B0604020202020204" pitchFamily="34" charset="0"/>
              <a:buChar char="•"/>
            </a:pPr>
            <a:r>
              <a:rPr lang="en-US" dirty="0"/>
              <a:t>The Virtue Of Incorruptibility Is The Highest Asset Of A Paravipra.</a:t>
            </a:r>
          </a:p>
          <a:p>
            <a:pPr marL="285750" indent="-285750">
              <a:buFont typeface="Arial" panose="020B0604020202020204" pitchFamily="34" charset="0"/>
              <a:buChar char="•"/>
            </a:pPr>
            <a:r>
              <a:rPr lang="en-US" dirty="0"/>
              <a:t>Paravipras Are The Real Leaders Of Society With No Interests For Selfish Gain  Or Desires.</a:t>
            </a:r>
          </a:p>
        </p:txBody>
      </p:sp>
    </p:spTree>
    <p:extLst>
      <p:ext uri="{BB962C8B-B14F-4D97-AF65-F5344CB8AC3E}">
        <p14:creationId xmlns:p14="http://schemas.microsoft.com/office/powerpoint/2010/main" val="4886691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p:txBody>
          <a:bodyPr/>
          <a:lstStyle/>
          <a:p>
            <a:r>
              <a:rPr lang="en-US" dirty="0"/>
              <a:t>How do we recognize Paravipras?</a:t>
            </a:r>
            <a:endParaRPr lang="de-DE" dirty="0"/>
          </a:p>
        </p:txBody>
      </p:sp>
      <p:sp>
        <p:nvSpPr>
          <p:cNvPr id="7" name="Dikdörtgen 6"/>
          <p:cNvSpPr/>
          <p:nvPr/>
        </p:nvSpPr>
        <p:spPr>
          <a:xfrm>
            <a:off x="493115" y="2020198"/>
            <a:ext cx="8157769" cy="369332"/>
          </a:xfrm>
          <a:prstGeom prst="rect">
            <a:avLst/>
          </a:prstGeom>
        </p:spPr>
        <p:txBody>
          <a:bodyPr wrap="square">
            <a:spAutoFit/>
          </a:bodyPr>
          <a:lstStyle/>
          <a:p>
            <a:pPr algn="ctr"/>
            <a:r>
              <a:rPr lang="en-US" dirty="0"/>
              <a:t>“You know them (the Elects) by their fruits (Actions).”</a:t>
            </a:r>
          </a:p>
        </p:txBody>
      </p:sp>
      <p:sp>
        <p:nvSpPr>
          <p:cNvPr id="2" name="Metin kutusu 1"/>
          <p:cNvSpPr txBox="1"/>
          <p:nvPr/>
        </p:nvSpPr>
        <p:spPr>
          <a:xfrm>
            <a:off x="5580112" y="2857637"/>
            <a:ext cx="2160240" cy="369332"/>
          </a:xfrm>
          <a:prstGeom prst="rect">
            <a:avLst/>
          </a:prstGeom>
          <a:noFill/>
        </p:spPr>
        <p:txBody>
          <a:bodyPr wrap="square" rtlCol="0">
            <a:spAutoFit/>
          </a:bodyPr>
          <a:lstStyle/>
          <a:p>
            <a:r>
              <a:rPr lang="en-US" b="1" dirty="0">
                <a:hlinkClick r:id="rId3"/>
              </a:rPr>
              <a:t>MAITREYA</a:t>
            </a:r>
            <a:endParaRPr lang="en-US" b="1" dirty="0"/>
          </a:p>
        </p:txBody>
      </p:sp>
    </p:spTree>
    <p:extLst>
      <p:ext uri="{BB962C8B-B14F-4D97-AF65-F5344CB8AC3E}">
        <p14:creationId xmlns:p14="http://schemas.microsoft.com/office/powerpoint/2010/main" val="4886691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a:xfrm>
            <a:off x="395536" y="317788"/>
            <a:ext cx="8136904" cy="864096"/>
          </a:xfrm>
        </p:spPr>
        <p:txBody>
          <a:bodyPr/>
          <a:lstStyle/>
          <a:p>
            <a:r>
              <a:rPr lang="en-US" dirty="0"/>
              <a:t>What about the rest of Humanity?</a:t>
            </a:r>
            <a:endParaRPr lang="de-DE" dirty="0"/>
          </a:p>
        </p:txBody>
      </p:sp>
      <p:sp>
        <p:nvSpPr>
          <p:cNvPr id="4" name="Dikdörtgen 3"/>
          <p:cNvSpPr/>
          <p:nvPr/>
        </p:nvSpPr>
        <p:spPr>
          <a:xfrm>
            <a:off x="251520" y="1628800"/>
            <a:ext cx="8640960" cy="2169825"/>
          </a:xfrm>
          <a:prstGeom prst="rect">
            <a:avLst/>
          </a:prstGeom>
        </p:spPr>
        <p:txBody>
          <a:bodyPr wrap="square">
            <a:spAutoFit/>
          </a:bodyPr>
          <a:lstStyle/>
          <a:p>
            <a:pPr algn="just">
              <a:lnSpc>
                <a:spcPct val="150000"/>
              </a:lnSpc>
            </a:pPr>
            <a:r>
              <a:rPr lang="en-US" dirty="0"/>
              <a:t>“There are also millions and millions, and billions of people who will hear this word, join the Communities of Light and create the Kingdom Of Heaven On Earth.</a:t>
            </a:r>
          </a:p>
          <a:p>
            <a:pPr algn="just">
              <a:lnSpc>
                <a:spcPct val="150000"/>
              </a:lnSpc>
            </a:pPr>
            <a:r>
              <a:rPr lang="en-US" dirty="0"/>
              <a:t>Actually those are the ones called meek.  They are the poor in spirit.  They are the people who will eventually see, “Yes, there is justice.  There is righteousness.  There are the words of God that come through these Paravipras (Children of Israel).”</a:t>
            </a:r>
          </a:p>
        </p:txBody>
      </p:sp>
      <p:sp>
        <p:nvSpPr>
          <p:cNvPr id="2" name="Metin kutusu 1"/>
          <p:cNvSpPr txBox="1"/>
          <p:nvPr/>
        </p:nvSpPr>
        <p:spPr>
          <a:xfrm>
            <a:off x="5652120" y="4060875"/>
            <a:ext cx="1224136" cy="369332"/>
          </a:xfrm>
          <a:prstGeom prst="rect">
            <a:avLst/>
          </a:prstGeom>
          <a:noFill/>
        </p:spPr>
        <p:txBody>
          <a:bodyPr wrap="square" rtlCol="0">
            <a:spAutoFit/>
          </a:bodyPr>
          <a:lstStyle/>
          <a:p>
            <a:r>
              <a:rPr lang="en-US" dirty="0">
                <a:hlinkClick r:id="rId3"/>
              </a:rPr>
              <a:t>MAITREYA</a:t>
            </a:r>
            <a:endParaRPr lang="en-US" dirty="0"/>
          </a:p>
        </p:txBody>
      </p:sp>
    </p:spTree>
    <p:extLst>
      <p:ext uri="{BB962C8B-B14F-4D97-AF65-F5344CB8AC3E}">
        <p14:creationId xmlns:p14="http://schemas.microsoft.com/office/powerpoint/2010/main" val="20481615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theme/theme1.xml><?xml version="1.0" encoding="utf-8"?>
<a:theme xmlns:a="http://schemas.openxmlformats.org/drawingml/2006/main" name="LightsOn">
  <a:themeElements>
    <a:clrScheme name="Blue_Moving_Lights">
      <a:dk1>
        <a:srgbClr val="3C3C3C"/>
      </a:dk1>
      <a:lt1>
        <a:srgbClr val="64645A"/>
      </a:lt1>
      <a:dk2>
        <a:srgbClr val="FFFFF0"/>
      </a:dk2>
      <a:lt2>
        <a:srgbClr val="D2D2BE"/>
      </a:lt2>
      <a:accent1>
        <a:srgbClr val="0F4D78"/>
      </a:accent1>
      <a:accent2>
        <a:srgbClr val="82BEE6"/>
      </a:accent2>
      <a:accent3>
        <a:srgbClr val="647300"/>
      </a:accent3>
      <a:accent4>
        <a:srgbClr val="AF8700"/>
      </a:accent4>
      <a:accent5>
        <a:srgbClr val="B4DCF5"/>
      </a:accent5>
      <a:accent6>
        <a:srgbClr val="006464"/>
      </a:accent6>
      <a:hlink>
        <a:srgbClr val="FFA000"/>
      </a:hlink>
      <a:folHlink>
        <a:srgbClr val="006EFF"/>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4239</TotalTime>
  <Words>527</Words>
  <Application>Microsoft Office PowerPoint</Application>
  <PresentationFormat>On-screen Show (4:3)</PresentationFormat>
  <Paragraphs>87</Paragraphs>
  <Slides>14</Slides>
  <Notes>10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14</vt:i4>
      </vt:variant>
    </vt:vector>
  </HeadingPairs>
  <TitlesOfParts>
    <vt:vector size="19" baseType="lpstr">
      <vt:lpstr>Arial</vt:lpstr>
      <vt:lpstr>Calibri</vt:lpstr>
      <vt:lpstr>verdana</vt:lpstr>
      <vt:lpstr>LightsOn</vt:lpstr>
      <vt:lpstr>Custom Design</vt:lpstr>
      <vt:lpstr>By  Unus</vt:lpstr>
      <vt:lpstr>Who is Maitreya?</vt:lpstr>
      <vt:lpstr>What is His Mission?</vt:lpstr>
      <vt:lpstr>What does He Teach?</vt:lpstr>
      <vt:lpstr>What does the Greatest Sign Reveal?</vt:lpstr>
      <vt:lpstr>Who is He looking for?</vt:lpstr>
      <vt:lpstr>Who is a Paravipra?</vt:lpstr>
      <vt:lpstr>How do we recognize Paravipras?</vt:lpstr>
      <vt:lpstr>What about the rest of Humanity?</vt:lpstr>
      <vt:lpstr>I found the Mission… </vt:lpstr>
      <vt:lpstr>What are the Temporary Categories ?</vt:lpstr>
      <vt:lpstr>How does the Leadership work in the Mission?</vt:lpstr>
      <vt:lpstr>How do I find my place in the Mission?</vt:lpstr>
      <vt:lpstr>All Thanks To God!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booboo</dc:creator>
  <cp:lastModifiedBy>Isaac Emmanuel</cp:lastModifiedBy>
  <cp:revision>532</cp:revision>
  <dcterms:created xsi:type="dcterms:W3CDTF">2011-04-28T14:24:50Z</dcterms:created>
  <dcterms:modified xsi:type="dcterms:W3CDTF">2016-09-18T02:19:00Z</dcterms:modified>
</cp:coreProperties>
</file>