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329" r:id="rId3"/>
    <p:sldId id="330" r:id="rId4"/>
    <p:sldId id="299" r:id="rId5"/>
    <p:sldId id="332" r:id="rId6"/>
    <p:sldId id="257" r:id="rId7"/>
    <p:sldId id="331" r:id="rId8"/>
    <p:sldId id="258" r:id="rId9"/>
    <p:sldId id="259" r:id="rId10"/>
    <p:sldId id="260" r:id="rId11"/>
    <p:sldId id="261" r:id="rId12"/>
    <p:sldId id="263" r:id="rId13"/>
    <p:sldId id="264" r:id="rId14"/>
    <p:sldId id="265" r:id="rId15"/>
    <p:sldId id="266" r:id="rId16"/>
    <p:sldId id="333" r:id="rId17"/>
    <p:sldId id="337" r:id="rId18"/>
    <p:sldId id="328" r:id="rId19"/>
    <p:sldId id="334" r:id="rId20"/>
    <p:sldId id="335" r:id="rId21"/>
    <p:sldId id="336" r:id="rId22"/>
    <p:sldId id="31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35"/>
    <a:srgbClr val="C28814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609" autoAdjust="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3771C-0C41-4AAC-BA01-E586EB9E458A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277B3-C4DA-4676-BD46-190EC7E9014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81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90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104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958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889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083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471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30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090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28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1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234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82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60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260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042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698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77B3-C4DA-4676-BD46-190EC7E9014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5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E3FEA2-30AC-4CB7-81AE-8F03BE425133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6CA0AB-01FF-422D-A13D-5F37883E48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english/GS-ANIM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english/GS.HTM#First Sea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FILES/THOTH/glossary.htm/g.html#Go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itreya.org/english/WHOISM.HTM" TargetMode="External"/><Relationship Id="rId4" Type="http://schemas.openxmlformats.org/officeDocument/2006/relationships/hyperlink" Target="http://www.maitreya.org/supplemental/divines/Stories/How%20to%20Experience%20God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FILES/THOTH/glossary.htm/s.html#Sel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FILES/THOTH/glossary.htm/M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itreya.org/english/be_divine.htm" TargetMode="External"/><Relationship Id="rId4" Type="http://schemas.openxmlformats.org/officeDocument/2006/relationships/hyperlink" Target="http://www.maitreya.org/english/goal-of-life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english/be_divine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FILES/THOTH/glossary.htm/P.html#Pure Consciousnes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treya.org/FILES/THOTH/glossary.htm/T.html#Three Gun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english/GS.HTM" TargetMode="External"/><Relationship Id="rId2" Type="http://schemas.openxmlformats.org/officeDocument/2006/relationships/hyperlink" Target="http://www.maitreya.org/english/GS-ANIM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treya.org/INDEX.HT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FILES/THOTH/glossary.htm/D.html#Divi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itreya.org/FILES/Thus%20Speaks%20M/On%20Esa%20the%20Christ/the_beginning.htm" TargetMode="External"/><Relationship Id="rId4" Type="http://schemas.openxmlformats.org/officeDocument/2006/relationships/hyperlink" Target="http://www.maitreya.org/FILES/Thus%20Speaks%20M/Submission/edp.htm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treya.org/english/goal-of-lif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treya.org/FILES/THOTH/ESSAYS3.HTM/Essays3-7.html#PRAY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treya.org/FILES/THOTH/ESSAYS1.HTM/Essays1-1.html#Sal-Om (Salute-Om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treya.org/english/goal-of-lif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itreya.org/FILES/THOTH/glossary.htm/G.html#God" TargetMode="External"/><Relationship Id="rId4" Type="http://schemas.openxmlformats.org/officeDocument/2006/relationships/hyperlink" Target="http://www.maitreya.org/FILES/THOTH/glossary.htm/D.html#Divin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itreya.org/FILES/THOTH/glossary.htm/E.html#Eternal Divine Path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Feast</a:t>
            </a:r>
            <a:r>
              <a:rPr lang="tr-TR" dirty="0" smtClean="0"/>
              <a:t> of </a:t>
            </a:r>
            <a:r>
              <a:rPr lang="tr-TR" dirty="0" err="1" smtClean="0"/>
              <a:t>Tabernacles</a:t>
            </a:r>
            <a:r>
              <a:rPr lang="tr-TR" dirty="0" smtClean="0"/>
              <a:t> 2014</a:t>
            </a:r>
            <a:r>
              <a:rPr lang="tr-TR" dirty="0"/>
              <a:t> </a:t>
            </a:r>
            <a:r>
              <a:rPr lang="tr-TR" dirty="0" err="1" smtClean="0"/>
              <a:t>Medıtatıon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endParaRPr lang="tr-TR" dirty="0"/>
          </a:p>
        </p:txBody>
      </p:sp>
      <p:pic>
        <p:nvPicPr>
          <p:cNvPr id="6" name="5 Resim" descr="277158_211232442252642_1350617_n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772816"/>
            <a:ext cx="1905000" cy="2019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11560" y="141277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7D35"/>
              </a:buClr>
            </a:pPr>
            <a:endParaRPr lang="tr-TR" dirty="0" smtClean="0">
              <a:solidFill>
                <a:schemeClr val="tx2"/>
              </a:solidFill>
            </a:endParaRPr>
          </a:p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Meditation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is part of many other techniques that are necessary to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Awaken the Spiritual forces</a:t>
            </a:r>
            <a:endParaRPr lang="tr-TR" sz="2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539552" y="263691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any exercises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contemplation, prayer, knowledge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etc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are also a part of Awakening Spiritual Forces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spiritual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understanding). </a:t>
            </a:r>
          </a:p>
          <a:p>
            <a:pPr>
              <a:buClr>
                <a:srgbClr val="FF7D35"/>
              </a:buClr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827" y="3717032"/>
            <a:ext cx="8042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most important of all, however, is the Grace of the Lord (and spiritual teacher, which should be the same).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016398" y="527195"/>
            <a:ext cx="5399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Awakening</a:t>
            </a:r>
            <a:r>
              <a:rPr lang="tr-TR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tr-TR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Spiritual</a:t>
            </a:r>
            <a:r>
              <a:rPr lang="tr-TR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Forces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Meditation</a:t>
            </a:r>
            <a:endParaRPr lang="tr-TR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1124744"/>
            <a:ext cx="82868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Verdana" pitchFamily="34" charset="0"/>
              <a:cs typeface="Verdana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  <a:hlinkClick r:id="rId3"/>
              </a:rPr>
              <a:t>God </a:t>
            </a:r>
            <a:r>
              <a:rPr lang="en-US" dirty="0"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can not be explained but </a:t>
            </a:r>
            <a:r>
              <a:rPr lang="en-US" dirty="0" smtClean="0"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experienced</a:t>
            </a:r>
            <a:r>
              <a:rPr lang="tr-TR" dirty="0" smtClean="0"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 smtClean="0">
              <a:latin typeface="Andalus" panose="02020603050405020304" pitchFamily="18" charset="-78"/>
              <a:ea typeface="Verdana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kumimoji="0" lang="tr-T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ea typeface="Verdana" pitchFamily="34" charset="0"/>
              <a:cs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13478" y="2062043"/>
            <a:ext cx="78189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Meditation is very important to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  <a:hlinkClick r:id="rId4"/>
              </a:rPr>
              <a:t>Realize/Experience God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because meditation can prepare the person for such an Experience. 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ea typeface="Verdana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>
              <a:solidFill>
                <a:prstClr val="black"/>
              </a:solidFill>
              <a:latin typeface="Andalus" panose="02020603050405020304" pitchFamily="18" charset="-78"/>
              <a:ea typeface="Verdana" pitchFamily="34" charset="0"/>
              <a:cs typeface="Andalus" panose="02020603050405020304" pitchFamily="18" charset="-78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13478" y="3024555"/>
            <a:ext cx="7602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A Warning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: A True experience of God will humble the person and allow the person to radiate His Qualities such as: Compassion, Wisdom, Understanding, Gentleness, and all Good (God) Qualities etc.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ea typeface="Verdana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>
              <a:solidFill>
                <a:prstClr val="black"/>
              </a:solidFill>
              <a:latin typeface="Andalus" panose="02020603050405020304" pitchFamily="18" charset="-78"/>
              <a:ea typeface="Verdana" pitchFamily="34" charset="0"/>
              <a:cs typeface="Andalus" panose="02020603050405020304" pitchFamily="18" charset="-78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83568" y="4290675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A person who truly experienced God and humbled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,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 will NOT contradict the Scriptures, God's Prophets. Especially the Seventh Angel, </a:t>
            </a:r>
            <a:r>
              <a:rPr lang="en-US" dirty="0" err="1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  <a:hlinkClick r:id="rId5"/>
              </a:rPr>
              <a:t>Maitreya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  <a:hlinkClick r:id="rId5"/>
              </a:rPr>
              <a:t>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Verdana" pitchFamily="34" charset="0"/>
                <a:cs typeface="Andalus" panose="02020603050405020304" pitchFamily="18" charset="-78"/>
              </a:rPr>
              <a:t>and His Teachings. 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ea typeface="Verdana" pitchFamily="34" charset="0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505" grpId="0"/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040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Meditation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827584" y="1484784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Meditation: the process of directing ATTENTION from going outward to going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inward.</a:t>
            </a: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Clr>
                <a:srgbClr val="FF7D35"/>
              </a:buClr>
            </a:pPr>
            <a:endParaRPr lang="tr-TR" dirty="0">
              <a:solidFill>
                <a:schemeClr val="tx2"/>
              </a:solidFill>
            </a:endParaRPr>
          </a:p>
          <a:p>
            <a:pPr>
              <a:buClr>
                <a:srgbClr val="FF7D35"/>
              </a:buClr>
            </a:pPr>
            <a:endParaRPr lang="tr-TR" dirty="0" smtClean="0">
              <a:solidFill>
                <a:schemeClr val="tx2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27584" y="2361947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Definition of Attention: (Psychology). A concentration of the mind on a single object or thought, especially one preferentially selected from a complex, with a view to limiting or clarifying receptivity by narrowing the range of stimuli.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01924" y="379310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This reminds us the teaching of ONE POINTEDNESS "The state of perfect concentration toward the goal of life.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27584" y="454832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That is why one of the definitions of the devil is "he who diverts the attention," or that force which diverts us from being one-pointed in our endeavors and takes our attention from going within toward the spiritual world to going without toward the external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627784" y="47667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Meditation</a:t>
            </a:r>
            <a:endParaRPr lang="tr-T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1412776"/>
            <a:ext cx="81439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In Sanskrit the word for meditation is "</a:t>
            </a:r>
            <a:r>
              <a:rPr lang="en-US" dirty="0" err="1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sadhana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," which means 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“struggle.”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41784" y="2060848"/>
            <a:ext cx="8046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So it is a process of struggling to know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  <a:hlinkClick r:id="rId3"/>
              </a:rPr>
              <a:t>the 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  <a:hlinkClick r:id="rId3"/>
              </a:rPr>
              <a:t>S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  <a:hlinkClick r:id="rId3"/>
              </a:rPr>
              <a:t>elf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,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the relationship of the self with the universe, and overcoming those forces which are in our way toward the goal to be(come) Divine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.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59086" y="3140968"/>
            <a:ext cx="8012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"SELF (Soul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Atman):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manifestation of the Divine in gross form as a separate consciousness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8628" y="40770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Soul is different than spirit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8628" y="4755482"/>
            <a:ext cx="814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Meditation is not escapism, but an all-out and in struggle to overcome all kinds of evil (</a:t>
            </a:r>
            <a:r>
              <a:rPr lang="en-US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tamasic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influences.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409" grpId="0"/>
      <p:bldP spid="2" grpId="0"/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648113" y="476672"/>
            <a:ext cx="374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Best </a:t>
            </a:r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Way</a:t>
            </a:r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to</a:t>
            </a:r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Meditate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39552" y="1500174"/>
            <a:ext cx="7961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Mantra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empowered words used to invoke the latent spiritual forces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39552" y="21328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Mantra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 power is their ability to stimulate and awaken different levels of spirit and bring understanding of that level to the Soul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94012" y="328498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FF7D35"/>
              </a:buClr>
            </a:pP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Mission of </a:t>
            </a:r>
            <a:r>
              <a:rPr lang="tr-TR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Maitreya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Universal </a:t>
            </a:r>
            <a:r>
              <a:rPr lang="tr-TR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Mantra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 </a:t>
            </a:r>
            <a:r>
              <a:rPr lang="tr-T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is:</a:t>
            </a:r>
          </a:p>
          <a:p>
            <a:pPr lvl="0" algn="ctr">
              <a:buClr>
                <a:srgbClr val="FF7D35"/>
              </a:buClr>
            </a:pPr>
            <a:endParaRPr lang="tr-TR" dirty="0">
              <a:solidFill>
                <a:srgbClr val="4E3B3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 algn="ctr"/>
            <a:r>
              <a:rPr lang="tr-TR" dirty="0">
                <a:solidFill>
                  <a:srgbClr val="4E3B3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err="1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Haree</a:t>
            </a:r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Om </a:t>
            </a:r>
            <a:r>
              <a:rPr lang="en-US" b="1" dirty="0" err="1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Shrii</a:t>
            </a:r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Hung</a:t>
            </a:r>
            <a:b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solidFill>
                  <a:srgbClr val="00008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Goal Of Life Is To </a:t>
            </a:r>
            <a:r>
              <a:rPr lang="en-US" dirty="0">
                <a:solidFill>
                  <a:srgbClr val="9C591E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5"/>
              </a:rPr>
              <a:t>Be(come)</a:t>
            </a:r>
            <a:r>
              <a:rPr lang="en-US" dirty="0">
                <a:solidFill>
                  <a:srgbClr val="00008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 Divine</a:t>
            </a:r>
          </a:p>
          <a:p>
            <a:pPr lvl="0" algn="ctr"/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 Nam </a:t>
            </a:r>
            <a:r>
              <a:rPr lang="en-US" b="1" dirty="0" err="1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Kevalam</a:t>
            </a:r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solidFill>
                  <a:srgbClr val="00008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That Divinity (God) is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06379" y="404664"/>
            <a:ext cx="3888432" cy="648072"/>
          </a:xfrm>
        </p:spPr>
        <p:txBody>
          <a:bodyPr/>
          <a:lstStyle/>
          <a:p>
            <a:pPr>
              <a:buNone/>
            </a:pPr>
            <a:r>
              <a:rPr lang="tr-TR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Best </a:t>
            </a:r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Way</a:t>
            </a:r>
            <a:r>
              <a:rPr lang="tr-TR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</a:t>
            </a:r>
            <a:r>
              <a:rPr lang="tr-TR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Meditate</a:t>
            </a:r>
            <a:endParaRPr lang="en-US" sz="2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2910" y="1340768"/>
            <a:ext cx="821537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"To meditate on this mantra, sit somewhere you feel comfortable, keeping your spine and neck straight. When you feel relaxed, 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slowly 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start to repeat the mantra within yourself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.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kumimoji="0" lang="tr-TR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algn="ctr"/>
            <a:r>
              <a:rPr lang="en-US" b="1" dirty="0" err="1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Haree</a:t>
            </a:r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Om </a:t>
            </a:r>
            <a:r>
              <a:rPr lang="en-US" b="1" dirty="0" err="1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Shrii</a:t>
            </a:r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Hung</a:t>
            </a:r>
            <a:b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solidFill>
                  <a:srgbClr val="00008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Goal Of Life Is To </a:t>
            </a:r>
            <a:r>
              <a:rPr lang="en-US" dirty="0">
                <a:solidFill>
                  <a:srgbClr val="9C591E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Be(come)</a:t>
            </a:r>
            <a:r>
              <a:rPr lang="en-US" dirty="0">
                <a:solidFill>
                  <a:srgbClr val="00008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 Divine</a:t>
            </a:r>
          </a:p>
          <a:p>
            <a:pPr algn="ctr"/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 Nam </a:t>
            </a:r>
            <a:r>
              <a:rPr lang="en-US" b="1" dirty="0" err="1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Kevalam</a:t>
            </a:r>
            <a: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dirty="0">
                <a:solidFill>
                  <a:srgbClr val="FF641A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solidFill>
                  <a:srgbClr val="00008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That Divinity (God) is Everything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Become familiar with its vibration, try to let all other thoughts gently go away, and be filled with the mantra and its 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meaning</a:t>
            </a:r>
            <a:r>
              <a:rPr lang="tr-TR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effectLst/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06379" y="404664"/>
            <a:ext cx="3888432" cy="648072"/>
          </a:xfrm>
        </p:spPr>
        <p:txBody>
          <a:bodyPr/>
          <a:lstStyle/>
          <a:p>
            <a:pPr>
              <a:buNone/>
            </a:pPr>
            <a:r>
              <a:rPr lang="tr-TR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Best </a:t>
            </a:r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Way</a:t>
            </a:r>
            <a:r>
              <a:rPr lang="tr-TR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</a:t>
            </a:r>
            <a:r>
              <a:rPr lang="tr-TR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Meditate</a:t>
            </a:r>
            <a:endParaRPr lang="en-US" sz="2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2910" y="1340768"/>
            <a:ext cx="821537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A greater effect can be felt when you connect your breath with the repetition of the mantra. 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Breathe 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in "</a:t>
            </a:r>
            <a:r>
              <a:rPr lang="en-US" dirty="0" err="1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Haree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 Om </a:t>
            </a:r>
            <a:r>
              <a:rPr lang="en-US" dirty="0" err="1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Shrii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Hung«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en-US" dirty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Think: The Goal of the Life is to Be(come) 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Divine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tr-TR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B</a:t>
            </a:r>
            <a:r>
              <a:rPr lang="en-US" dirty="0" err="1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reathe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out -"Om Nam </a:t>
            </a:r>
            <a:r>
              <a:rPr lang="en-US" dirty="0" err="1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Kevalam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" </a:t>
            </a:r>
            <a:endParaRPr lang="tr-TR" dirty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Think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: That Divinity (God) is Everything. 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en-US" dirty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There is a pause between breathing in and breathing out. There is also a pause between breathing out and breathing in. </a:t>
            </a:r>
            <a:endParaRPr kumimoji="0" lang="tr-TR" b="0" i="0" u="none" strike="noStrike" cap="none" normalizeH="0" baseline="0" dirty="0">
              <a:ln>
                <a:noFill/>
              </a:ln>
              <a:effectLst/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90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59832" y="404664"/>
            <a:ext cx="3888432" cy="648072"/>
          </a:xfrm>
        </p:spPr>
        <p:txBody>
          <a:bodyPr/>
          <a:lstStyle/>
          <a:p>
            <a:pPr>
              <a:buNone/>
            </a:pPr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Best </a:t>
            </a:r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Way</a:t>
            </a:r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to</a:t>
            </a:r>
            <a:r>
              <a:rPr lang="tr-T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Meditate</a:t>
            </a:r>
            <a:endParaRPr lang="en-US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2910" y="1628800"/>
            <a:ext cx="821537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Realize these pauses, the Stillness in them. 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tr-TR" dirty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</a:pP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This 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is what is called, "Be Still and Know That I AM God!" (Psalms 46:10).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  <a:buFont typeface="Arial" pitchFamily="34" charset="0"/>
              <a:buChar char="•"/>
            </a:pPr>
            <a:endParaRPr lang="en-US" dirty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</a:pP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These pauses are the Infinite Now, </a:t>
            </a:r>
            <a:endParaRPr lang="tr-TR" dirty="0" smtClean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</a:pPr>
            <a:endParaRPr lang="en-US" dirty="0"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7D35"/>
              </a:buClr>
            </a:pPr>
            <a:r>
              <a:rPr lang="tr-TR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R</a:t>
            </a:r>
            <a:r>
              <a:rPr lang="en-US" dirty="0" err="1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ealize</a:t>
            </a:r>
            <a:r>
              <a:rPr lang="en-US" dirty="0" smtClean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ea typeface="Calibri" pitchFamily="34" charset="0"/>
                <a:cs typeface="Andalus" panose="02020603050405020304" pitchFamily="18" charset="-78"/>
              </a:rPr>
              <a:t>their vibration (Silence) between each breath..." </a:t>
            </a:r>
            <a:endParaRPr kumimoji="0" lang="tr-TR" b="0" i="0" u="none" strike="noStrike" cap="none" normalizeH="0" baseline="0" dirty="0">
              <a:ln>
                <a:noFill/>
              </a:ln>
              <a:effectLst/>
              <a:latin typeface="Andalus" panose="02020603050405020304" pitchFamily="18" charset="-78"/>
              <a:ea typeface="Calibri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617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9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9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3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3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3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16824" cy="998984"/>
          </a:xfrm>
        </p:spPr>
        <p:txBody>
          <a:bodyPr>
            <a:normAutofit/>
          </a:bodyPr>
          <a:lstStyle/>
          <a:p>
            <a:pPr algn="ctr"/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Conclusıon</a:t>
            </a:r>
            <a:endParaRPr lang="tr-T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4525963"/>
          </a:xfrm>
        </p:spPr>
        <p:txBody>
          <a:bodyPr numCol="1">
            <a:normAutofit lnSpcReduction="10000"/>
          </a:bodyPr>
          <a:lstStyle/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Goal of the Life is to be(come) Divine and that Divinity (God) is Everything.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 reach the Goal of the Life follow the Eternal Divine Path.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Eternal Divine Path is a seven step non-dogmatic, practical Path.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first step in the EDP is Awakening of the Spiritual Forces.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Meditation is one of the tools to awaken the spiritual forces and understanding.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tr-TR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meditation, an individual can be prepared to experience God.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true experience of God will humble the person and radiate His good (God) Qualities. </a:t>
            </a:r>
            <a:endParaRPr lang="tr-TR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16824" cy="998984"/>
          </a:xfrm>
        </p:spPr>
        <p:txBody>
          <a:bodyPr>
            <a:normAutofit/>
          </a:bodyPr>
          <a:lstStyle/>
          <a:p>
            <a:pPr algn="ctr"/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Conclusıon</a:t>
            </a:r>
            <a:endParaRPr lang="tr-T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4525963"/>
          </a:xfrm>
        </p:spPr>
        <p:txBody>
          <a:bodyPr numCol="1">
            <a:normAutofit/>
          </a:bodyPr>
          <a:lstStyle/>
          <a:p>
            <a:pPr marL="137160" indent="0">
              <a:buNone/>
            </a:pPr>
            <a:endParaRPr lang="en-US" sz="1800" dirty="0"/>
          </a:p>
          <a:p>
            <a:pPr marL="651510" indent="-514350">
              <a:buFont typeface="Arial" pitchFamily="34" charset="0"/>
              <a:buChar char="•"/>
            </a:pPr>
            <a:endParaRPr lang="en-US" sz="1800" dirty="0"/>
          </a:p>
          <a:p>
            <a:pPr marL="13716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KNOW THYSELF to KNOW GOD! </a:t>
            </a: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God is in the state of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Pure Consciousness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 perfect awareness with control over the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three </a:t>
            </a:r>
            <a:r>
              <a:rPr lang="en-US" sz="1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gunas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the universe.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Also whoever reaches this state (by His Grace) will gain complete awareness with perfect power over the three </a:t>
            </a:r>
            <a:r>
              <a:rPr lang="en-US" sz="1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gunas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his consciousness </a:t>
            </a:r>
            <a:r>
              <a:rPr lang="tr-TR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witness entity</a:t>
            </a:r>
            <a:r>
              <a:rPr lang="tr-TR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whatever other power the Lord gives to him.</a:t>
            </a:r>
            <a:endParaRPr lang="tr-TR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638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35696" y="1700808"/>
            <a:ext cx="55081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All Thanks To God for 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hlinkClick r:id="rId2"/>
              </a:rPr>
              <a:t>the Greatest Sign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tr-TR" sz="2400" dirty="0" err="1" smtClean="0">
                <a:latin typeface="Andalus" pitchFamily="18" charset="-78"/>
                <a:cs typeface="Andalus" pitchFamily="18" charset="-78"/>
                <a:hlinkClick r:id="rId3"/>
              </a:rPr>
              <a:t>the</a:t>
            </a:r>
            <a:r>
              <a:rPr lang="tr-TR" sz="2400" dirty="0" smtClean="0">
                <a:latin typeface="Andalus" pitchFamily="18" charset="-78"/>
                <a:cs typeface="Andalus" pitchFamily="18" charset="-78"/>
                <a:hlinkClick r:id="rId3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hlinkClick r:id="rId3"/>
              </a:rPr>
              <a:t>Eternal Divine Path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tr-TR" sz="2400" dirty="0" err="1" smtClean="0">
                <a:latin typeface="Andalus" pitchFamily="18" charset="-78"/>
                <a:cs typeface="Andalus" pitchFamily="18" charset="-78"/>
                <a:hlinkClick r:id="rId4"/>
              </a:rPr>
              <a:t>the</a:t>
            </a:r>
            <a:r>
              <a:rPr lang="tr-TR" sz="2400" dirty="0" smtClean="0">
                <a:latin typeface="Andalus" pitchFamily="18" charset="-78"/>
                <a:cs typeface="Andalus" pitchFamily="18" charset="-78"/>
                <a:hlinkClick r:id="rId4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hlinkClick r:id="rId4"/>
              </a:rPr>
              <a:t>Mission of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  <a:hlinkClick r:id="rId4"/>
              </a:rPr>
              <a:t>Maitreya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 algn="just"/>
            <a:endParaRPr lang="tr-T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11560" y="3356992"/>
            <a:ext cx="8268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All Thanks To God for the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opportunity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to know Him and be One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5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16824" cy="998984"/>
          </a:xfrm>
        </p:spPr>
        <p:txBody>
          <a:bodyPr>
            <a:normAutofit/>
          </a:bodyPr>
          <a:lstStyle/>
          <a:p>
            <a:pPr algn="ctr"/>
            <a:r>
              <a:rPr lang="tr-TR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Conclusıon</a:t>
            </a:r>
            <a:endParaRPr lang="tr-T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4525963"/>
          </a:xfrm>
        </p:spPr>
        <p:txBody>
          <a:bodyPr numCol="1">
            <a:normAutofit/>
          </a:bodyPr>
          <a:lstStyle/>
          <a:p>
            <a:pPr marL="137160" indent="0">
              <a:buNone/>
            </a:pPr>
            <a:endParaRPr lang="en-US" sz="1800" dirty="0"/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3716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KNOW THYSELF to KNOW GOD! </a:t>
            </a: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Whoever overcomes will become His son (Revelation 21:7). He becomes in His image 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son is in the image or likeness of his Father). 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That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the Goal of the life: to be(come) Divine. 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Reach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Pure Consciousness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1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 like the Father and manifest His Qualities. Gentleness, Compassion, Love, Understandings, and all Good (God) Qualities. </a:t>
            </a:r>
          </a:p>
        </p:txBody>
      </p:sp>
    </p:spTree>
    <p:extLst>
      <p:ext uri="{BB962C8B-B14F-4D97-AF65-F5344CB8AC3E}">
        <p14:creationId xmlns:p14="http://schemas.microsoft.com/office/powerpoint/2010/main" val="233807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16824" cy="998984"/>
          </a:xfrm>
        </p:spPr>
        <p:txBody>
          <a:bodyPr>
            <a:normAutofit/>
          </a:bodyPr>
          <a:lstStyle/>
          <a:p>
            <a:pPr algn="ctr"/>
            <a:r>
              <a:rPr lang="tr-TR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Conclusıon</a:t>
            </a:r>
            <a:endParaRPr lang="tr-TR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4525963"/>
          </a:xfrm>
        </p:spPr>
        <p:txBody>
          <a:bodyPr numCol="1">
            <a:normAutofit/>
          </a:bodyPr>
          <a:lstStyle/>
          <a:p>
            <a:pPr marL="137160" indent="0">
              <a:buNone/>
            </a:pPr>
            <a:endParaRPr lang="en-US" sz="1800" dirty="0"/>
          </a:p>
          <a:p>
            <a:pPr marL="651510" indent="-514350">
              <a:buFont typeface="Arial" pitchFamily="34" charset="0"/>
              <a:buChar char="•"/>
            </a:pPr>
            <a:endParaRPr lang="en-US" sz="1800" dirty="0"/>
          </a:p>
          <a:p>
            <a:pPr marL="13716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KNOW THYSELF to KNOW GOD! </a:t>
            </a: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3716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Those who strive in the path of be(com)</a:t>
            </a:r>
            <a:r>
              <a:rPr lang="en-US" sz="1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ing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Divine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Eternal Divine Path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), and show sincerity, 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steadfastness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and overcoming, will win His Grace, and through their endeavors and His Grace, they will reach </a:t>
            </a:r>
            <a:r>
              <a:rPr lang="en-US" sz="1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5"/>
              </a:rPr>
              <a:t>Pure 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5"/>
              </a:rPr>
              <a:t>Consciousness</a:t>
            </a:r>
            <a:r>
              <a:rPr lang="en-US" sz="1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651510" indent="-514350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3716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98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</a:t>
            </a:r>
            <a:r>
              <a:rPr lang="tr-TR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Thanks</a:t>
            </a:r>
            <a:r>
              <a:rPr lang="tr-TR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</a:t>
            </a:r>
            <a:r>
              <a:rPr lang="tr-TR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God</a:t>
            </a:r>
            <a:r>
              <a:rPr lang="tr-TR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tr-TR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9792" y="4365104"/>
            <a:ext cx="3744416" cy="76470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14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Sal-Om.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pic>
        <p:nvPicPr>
          <p:cNvPr id="5" name="4 Resim" descr="277158_211232442252642_135061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412776"/>
            <a:ext cx="190500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35696" y="1700808"/>
            <a:ext cx="5508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Lets take a moment to remember the 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hlinkClick r:id="rId2"/>
              </a:rPr>
              <a:t>Stillness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within.</a:t>
            </a: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endParaRPr lang="tr-T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177480" y="335699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Lets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Bring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Our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Focus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on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Breath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ing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2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195736" y="170080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Andalus" pitchFamily="18" charset="-78"/>
                <a:cs typeface="Andalus" pitchFamily="18" charset="-78"/>
              </a:rPr>
              <a:t>Praise be to Thee, O Hidden and Manifested ONE. Praise be to Thy Glory, to Thy Might, to Thy Power,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to Thy Great Skill.</a:t>
            </a:r>
          </a:p>
          <a:p>
            <a:pPr algn="just"/>
            <a:endParaRPr lang="en-US" sz="2000" dirty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sz="2000" dirty="0">
                <a:latin typeface="Andalus" pitchFamily="18" charset="-78"/>
                <a:cs typeface="Andalus" pitchFamily="18" charset="-78"/>
              </a:rPr>
              <a:t>O Lord, to Thee all greatness, power, beauty, and perfection belongs.  Thou art ALL.</a:t>
            </a:r>
          </a:p>
          <a:p>
            <a:pPr algn="just"/>
            <a:endParaRPr lang="en-US" sz="2000" dirty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sz="2000" dirty="0">
                <a:latin typeface="Andalus" pitchFamily="18" charset="-78"/>
                <a:cs typeface="Andalus" pitchFamily="18" charset="-78"/>
              </a:rPr>
              <a:t>Give us, O Lord, a steadfast heart, which no unworthy affection may drag downwards; give us an unconquered will,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which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no tribulation can wear out; give us an upright mind, which no unworthy purpose may tempt aside. 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Unto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Thee we surrender.</a:t>
            </a: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835696" y="476672"/>
            <a:ext cx="4932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Prayer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339752" y="328498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 smtClean="0">
                <a:latin typeface="Andalus" pitchFamily="18" charset="-78"/>
                <a:cs typeface="Andalus" pitchFamily="18" charset="-78"/>
                <a:hlinkClick r:id="rId2"/>
              </a:rPr>
              <a:t>Sal-Om</a:t>
            </a:r>
            <a:r>
              <a:rPr lang="tr-TR" sz="2400" dirty="0" smtClean="0">
                <a:latin typeface="Andalus" pitchFamily="18" charset="-78"/>
                <a:cs typeface="Andalus" pitchFamily="18" charset="-78"/>
              </a:rPr>
              <a:t>!</a:t>
            </a:r>
            <a:endParaRPr lang="tr-TR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63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2596" y="2204864"/>
            <a:ext cx="8686800" cy="2664296"/>
          </a:xfrm>
        </p:spPr>
        <p:txBody>
          <a:bodyPr numCol="1">
            <a:normAutofit/>
          </a:bodyPr>
          <a:lstStyle/>
          <a:p>
            <a:pPr marL="65151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The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Goal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 of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the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 Life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is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to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Be(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come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Divine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65151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That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Divinity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  <a:hlinkClick r:id="rId5"/>
              </a:rPr>
              <a:t>God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is </a:t>
            </a:r>
            <a:r>
              <a:rPr lang="tr-TR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Everything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endParaRPr lang="tr-TR" sz="2800" dirty="0" smtClean="0"/>
          </a:p>
          <a:p>
            <a:pPr marL="651510" indent="-51435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endParaRPr lang="tr-TR" dirty="0"/>
          </a:p>
        </p:txBody>
      </p:sp>
      <p:pic>
        <p:nvPicPr>
          <p:cNvPr id="6" name="5 Resim" descr="277158_211232442252642_135061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772816"/>
            <a:ext cx="1905000" cy="20193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0" y="443783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Eternal Divine Path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which is a seven step, non dogmatic, practical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path</a:t>
            </a:r>
            <a:r>
              <a:rPr lang="tr-TR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174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 Belirtme Çizgisi"/>
          <p:cNvSpPr/>
          <p:nvPr/>
        </p:nvSpPr>
        <p:spPr>
          <a:xfrm>
            <a:off x="323528" y="1556792"/>
            <a:ext cx="8136904" cy="2016224"/>
          </a:xfrm>
          <a:prstGeom prst="wedgeEllipse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263765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 algn="ctr">
              <a:lnSpc>
                <a:spcPct val="110000"/>
              </a:lnSpc>
              <a:buNone/>
            </a:pPr>
            <a:r>
              <a:rPr lang="tr-TR" sz="3300" dirty="0" smtClean="0"/>
              <a:t>    </a:t>
            </a:r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reate</a:t>
            </a:r>
            <a:r>
              <a:rPr lang="en-U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en-U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erfect</a:t>
            </a:r>
            <a:r>
              <a:rPr lang="en-U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oncentration</a:t>
            </a:r>
            <a:r>
              <a:rPr lang="en-U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to follow </a:t>
            </a:r>
            <a:endParaRPr lang="tr-TR" sz="2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lnSpc>
                <a:spcPct val="110000"/>
              </a:lnSpc>
              <a:buNone/>
            </a:pPr>
            <a:r>
              <a:rPr lang="tr-TR" sz="2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tr-TR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Eternal 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Divine Path</a:t>
            </a:r>
            <a:endParaRPr lang="tr-TR" sz="2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tr-TR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tr-TR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4 Resim" descr="Coronation_Br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933056"/>
            <a:ext cx="2016224" cy="2775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115616" y="148478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Eternal</a:t>
            </a:r>
            <a:r>
              <a:rPr lang="tr-T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Divine</a:t>
            </a:r>
            <a:r>
              <a:rPr lang="tr-TR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Path</a:t>
            </a:r>
            <a:endParaRPr lang="tr-TR" sz="28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611560" y="2348880"/>
            <a:ext cx="8003232" cy="37444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Awakening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Spiritual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Forces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Communities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Light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Sacrifice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Not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being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Self-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Centered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Surrendering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&amp;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Submission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Universalism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Elects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Pure</a:t>
            </a:r>
            <a:r>
              <a:rPr lang="tr-TR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Consciousness</a:t>
            </a:r>
            <a:endParaRPr lang="tr-TR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3608</TotalTime>
  <Words>1174</Words>
  <Application>Microsoft Office PowerPoint</Application>
  <PresentationFormat>On-screen Show (4:3)</PresentationFormat>
  <Paragraphs>145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Andalus</vt:lpstr>
      <vt:lpstr>Arial</vt:lpstr>
      <vt:lpstr>Calibri</vt:lpstr>
      <vt:lpstr>Franklin Gothic Book</vt:lpstr>
      <vt:lpstr>Franklin Gothic Medium</vt:lpstr>
      <vt:lpstr>Verdana</vt:lpstr>
      <vt:lpstr>Wingdings 2</vt:lpstr>
      <vt:lpstr>Gezinti</vt:lpstr>
      <vt:lpstr>Feast of Tabernacles 2014 Medıtatıon Lecture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Conclusıon</vt:lpstr>
      <vt:lpstr>Conclusıon</vt:lpstr>
      <vt:lpstr>Conclusıon</vt:lpstr>
      <vt:lpstr>Conclusıon</vt:lpstr>
      <vt:lpstr>All Thanks To God!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PLAN FOR PLANET EARTH</dc:title>
  <dc:creator>user</dc:creator>
  <cp:lastModifiedBy>Isaac Emmanuel</cp:lastModifiedBy>
  <cp:revision>475</cp:revision>
  <dcterms:created xsi:type="dcterms:W3CDTF">2011-08-23T09:28:20Z</dcterms:created>
  <dcterms:modified xsi:type="dcterms:W3CDTF">2014-10-12T19:09:48Z</dcterms:modified>
</cp:coreProperties>
</file>