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gif" ContentType="image/gif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4" r:id="rId2"/>
  </p:sldMasterIdLst>
  <p:notesMasterIdLst>
    <p:notesMasterId r:id="rId21"/>
  </p:notesMasterIdLst>
  <p:sldIdLst>
    <p:sldId id="256" r:id="rId3"/>
    <p:sldId id="257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6" r:id="rId12"/>
    <p:sldId id="259" r:id="rId13"/>
    <p:sldId id="264" r:id="rId14"/>
    <p:sldId id="258" r:id="rId15"/>
    <p:sldId id="260" r:id="rId16"/>
    <p:sldId id="272" r:id="rId17"/>
    <p:sldId id="273" r:id="rId18"/>
    <p:sldId id="275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91F8B1-6FC5-4DF2-B165-4AB9A8E3369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2464BB-D118-4949-ADAD-497856F4CF6B}">
      <dgm:prSet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pPr rtl="0"/>
          <a:r>
            <a:rPr lang="en-US" dirty="0" smtClean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rPr>
            <a:t>EGO</a:t>
          </a:r>
          <a:endParaRPr lang="en-US" dirty="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endParaRPr>
        </a:p>
      </dgm:t>
    </dgm:pt>
    <dgm:pt modelId="{FF8239CC-9E24-4E9C-8B10-46381C9F7AD6}" type="parTrans" cxnId="{FAC119DD-4DE3-4C9C-AB1E-6ADA57DC6CF9}">
      <dgm:prSet/>
      <dgm:spPr/>
      <dgm:t>
        <a:bodyPr/>
        <a:lstStyle/>
        <a:p>
          <a:endParaRPr lang="en-US"/>
        </a:p>
      </dgm:t>
    </dgm:pt>
    <dgm:pt modelId="{AFB92DD3-293B-4DEF-9010-F26BB9D81F24}" type="sibTrans" cxnId="{FAC119DD-4DE3-4C9C-AB1E-6ADA57DC6CF9}">
      <dgm:prSet/>
      <dgm:spPr/>
      <dgm:t>
        <a:bodyPr/>
        <a:lstStyle/>
        <a:p>
          <a:endParaRPr lang="en-US"/>
        </a:p>
      </dgm:t>
    </dgm:pt>
    <dgm:pt modelId="{A19BBEF7-A824-4D9D-8538-37A36EED861D}" type="pres">
      <dgm:prSet presAssocID="{4B91F8B1-6FC5-4DF2-B165-4AB9A8E3369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94E72E-213F-4C22-8F36-7043F6EF4E43}" type="pres">
      <dgm:prSet presAssocID="{3F2464BB-D118-4949-ADAD-497856F4CF6B}" presName="node" presStyleLbl="node1" presStyleIdx="0" presStyleCnt="1" custLinFactNeighborX="-49033" custLinFactNeighborY="4425">
        <dgm:presLayoutVars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en-US"/>
        </a:p>
      </dgm:t>
    </dgm:pt>
  </dgm:ptLst>
  <dgm:cxnLst>
    <dgm:cxn modelId="{B89E88AF-361C-48E8-A30B-F41E12A23A95}" type="presOf" srcId="{4B91F8B1-6FC5-4DF2-B165-4AB9A8E3369D}" destId="{A19BBEF7-A824-4D9D-8538-37A36EED861D}" srcOrd="0" destOrd="0" presId="urn:microsoft.com/office/officeart/2005/8/layout/process1"/>
    <dgm:cxn modelId="{FAC119DD-4DE3-4C9C-AB1E-6ADA57DC6CF9}" srcId="{4B91F8B1-6FC5-4DF2-B165-4AB9A8E3369D}" destId="{3F2464BB-D118-4949-ADAD-497856F4CF6B}" srcOrd="0" destOrd="0" parTransId="{FF8239CC-9E24-4E9C-8B10-46381C9F7AD6}" sibTransId="{AFB92DD3-293B-4DEF-9010-F26BB9D81F24}"/>
    <dgm:cxn modelId="{85C7F340-BC76-4EF8-9992-2C41F893781F}" type="presOf" srcId="{3F2464BB-D118-4949-ADAD-497856F4CF6B}" destId="{CB94E72E-213F-4C22-8F36-7043F6EF4E43}" srcOrd="0" destOrd="0" presId="urn:microsoft.com/office/officeart/2005/8/layout/process1"/>
    <dgm:cxn modelId="{C06877C9-E2EF-4FA9-A645-FD196A32C90E}" type="presParOf" srcId="{A19BBEF7-A824-4D9D-8538-37A36EED861D}" destId="{CB94E72E-213F-4C22-8F36-7043F6EF4E43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94E72E-213F-4C22-8F36-7043F6EF4E43}">
      <dsp:nvSpPr>
        <dsp:cNvPr id="0" name=""/>
        <dsp:cNvSpPr/>
      </dsp:nvSpPr>
      <dsp:spPr>
        <a:xfrm>
          <a:off x="0" y="0"/>
          <a:ext cx="3617487" cy="1722060"/>
        </a:xfrm>
        <a:prstGeom prst="horizontalScroll">
          <a:avLst/>
        </a:prstGeom>
        <a:solidFill>
          <a:schemeClr val="tx1">
            <a:lumMod val="95000"/>
            <a:lumOff val="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rPr>
            <a:t>EGO</a:t>
          </a:r>
          <a:endParaRPr lang="en-US" sz="6200" kern="1200" dirty="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endParaRPr>
        </a:p>
      </dsp:txBody>
      <dsp:txXfrm>
        <a:off x="0" y="0"/>
        <a:ext cx="3617487" cy="1722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5203A-F5FA-4A27-8A1C-20EEC28D480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30C83-CC73-4DF9-8D11-09B046B30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0C83-CC73-4DF9-8D11-09B046B3000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Christ: Why do your disciples eat on the Sabbath?</a:t>
            </a:r>
          </a:p>
          <a:p>
            <a:pPr lvl="0"/>
            <a:r>
              <a:rPr lang="en-US" dirty="0" err="1" smtClean="0"/>
              <a:t>Bab</a:t>
            </a:r>
            <a:r>
              <a:rPr lang="en-US" dirty="0" smtClean="0"/>
              <a:t>: Grammatical errors</a:t>
            </a:r>
          </a:p>
          <a:p>
            <a:pPr lvl="0"/>
            <a:r>
              <a:rPr lang="en-US" dirty="0" smtClean="0"/>
              <a:t>Maitreya: Wears glasses</a:t>
            </a:r>
          </a:p>
          <a:p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Christ: The woman that had seven husbands; should we pay tribute to Caesar?</a:t>
            </a:r>
          </a:p>
          <a:p>
            <a:endParaRPr lang="en-US" dirty="0" smtClean="0"/>
          </a:p>
          <a:p>
            <a:pPr lvl="0"/>
            <a:r>
              <a:rPr lang="en-US" dirty="0" smtClean="0"/>
              <a:t>Give us a sign!</a:t>
            </a:r>
          </a:p>
          <a:p>
            <a:pPr lvl="0"/>
            <a:r>
              <a:rPr lang="en-US" dirty="0" smtClean="0"/>
              <a:t>Muhammad: The 3 questions</a:t>
            </a:r>
          </a:p>
          <a:p>
            <a:pPr lvl="0"/>
            <a:r>
              <a:rPr lang="en-US" dirty="0" smtClean="0"/>
              <a:t>Maitreya: Tell me my past, signs and miracles, etc.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0C83-CC73-4DF9-8D11-09B046B3000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411F-B884-4480-A56D-B142F0ED4598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 userDrawn="1"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0" name="Picture 19" descr="GS-WhiteOutside3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44622" y="2133600"/>
            <a:ext cx="641555" cy="6858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411F-B884-4480-A56D-B142F0ED4598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 userDrawn="1"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0" name="Picture 19" descr="GS-WhiteOutside3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44622" y="2133600"/>
            <a:ext cx="641555" cy="6858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838200"/>
          </a:xfrm>
        </p:spPr>
        <p:txBody>
          <a:bodyPr anchor="ctr"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411F-B884-4480-A56D-B142F0ED4598}" type="datetimeFigureOut">
              <a:rPr lang="en-US" smtClean="0"/>
              <a:pPr/>
              <a:t>10/13/2011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498848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411F-B884-4480-A56D-B142F0ED4598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 userDrawn="1"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0" name="Picture 19" descr="GS-WhiteOutside3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44622" y="2077155"/>
            <a:ext cx="641555" cy="6858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FE6411F-B884-4480-A56D-B142F0ED4598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411F-B884-4480-A56D-B142F0ED4598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8" name="Picture 27" descr="GS-WhiteOutside3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47437" y="963168"/>
            <a:ext cx="641555" cy="6858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411F-B884-4480-A56D-B142F0ED4598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411F-B884-4480-A56D-B142F0ED4598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C6550D-38A4-418A-82BF-F31478870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6C6550D-38A4-418A-82BF-F314788701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411F-B884-4480-A56D-B142F0ED4598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/>
          <a:lstStyle/>
          <a:p>
            <a:fld id="{06C6550D-38A4-418A-82BF-F314788701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FE6411F-B884-4480-A56D-B142F0ED4598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838200"/>
          </a:xfrm>
        </p:spPr>
        <p:txBody>
          <a:bodyPr anchor="ctr"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411F-B884-4480-A56D-B142F0ED4598}" type="datetimeFigureOut">
              <a:rPr lang="en-US" smtClean="0"/>
              <a:pPr/>
              <a:t>10/13/2011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498848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411F-B884-4480-A56D-B142F0ED4598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 userDrawn="1"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0" name="Picture 19" descr="GS-WhiteOutside3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44622" y="2077155"/>
            <a:ext cx="641555" cy="6858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FE6411F-B884-4480-A56D-B142F0ED4598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411F-B884-4480-A56D-B142F0ED4598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8" name="Picture 27" descr="GS-WhiteOutside3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47437" y="963168"/>
            <a:ext cx="641555" cy="6858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411F-B884-4480-A56D-B142F0ED4598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411F-B884-4480-A56D-B142F0ED4598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C6550D-38A4-418A-82BF-F31478870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6C6550D-38A4-418A-82BF-F314788701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411F-B884-4480-A56D-B142F0ED4598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/>
          <a:lstStyle/>
          <a:p>
            <a:fld id="{06C6550D-38A4-418A-82BF-F314788701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FE6411F-B884-4480-A56D-B142F0ED4598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g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FE6411F-B884-4480-A56D-B142F0ED4598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 userDrawn="1"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600200"/>
            <a:ext cx="8534400" cy="45232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pic>
        <p:nvPicPr>
          <p:cNvPr id="20" name="Picture 19" descr="GS-WhiteOutside3.gif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4247437" y="963168"/>
            <a:ext cx="641555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FE6411F-B884-4480-A56D-B142F0ED4598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 userDrawn="1"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600200"/>
            <a:ext cx="8534400" cy="45232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itreya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://www.toonpool.com/cartoons/extinguish%20ego%20gurus_60405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143000" y="2971800"/>
            <a:ext cx="6858000" cy="3276600"/>
          </a:xfrm>
        </p:spPr>
        <p:txBody>
          <a:bodyPr>
            <a:normAutofit/>
          </a:bodyPr>
          <a:lstStyle/>
          <a:p>
            <a:r>
              <a:rPr lang="en-US" sz="2000" cap="none" dirty="0" smtClean="0"/>
              <a:t>A Lecture for the Mission of </a:t>
            </a:r>
            <a:r>
              <a:rPr lang="en-US" sz="2000" cap="none" dirty="0" err="1" smtClean="0"/>
              <a:t>Maitreya’s</a:t>
            </a:r>
            <a:r>
              <a:rPr lang="en-US" sz="2000" cap="none" dirty="0" smtClean="0"/>
              <a:t> </a:t>
            </a:r>
          </a:p>
          <a:p>
            <a:r>
              <a:rPr lang="en-US" sz="2000" cap="none" dirty="0" smtClean="0"/>
              <a:t>Feast of Tabernacles 2011</a:t>
            </a:r>
            <a:endParaRPr lang="en-US" cap="none" dirty="0" smtClean="0"/>
          </a:p>
          <a:p>
            <a:endParaRPr lang="en-US" cap="none" dirty="0" smtClean="0"/>
          </a:p>
          <a:p>
            <a:r>
              <a:rPr lang="en-US" sz="1200" cap="none" dirty="0" smtClean="0"/>
              <a:t>By: Noor</a:t>
            </a:r>
          </a:p>
          <a:p>
            <a:r>
              <a:rPr lang="en-US" sz="1200" cap="none" dirty="0" smtClean="0">
                <a:solidFill>
                  <a:srgbClr val="FF0000"/>
                </a:solidFill>
              </a:rPr>
              <a:t>(All credit and glory to GOD Almighty,</a:t>
            </a:r>
          </a:p>
          <a:p>
            <a:r>
              <a:rPr lang="en-US" sz="1200" cap="none" dirty="0" smtClean="0">
                <a:solidFill>
                  <a:srgbClr val="FF0000"/>
                </a:solidFill>
              </a:rPr>
              <a:t>and to Maitreya His Son and Prophet)</a:t>
            </a:r>
          </a:p>
          <a:p>
            <a:endParaRPr lang="en-US" cap="none" dirty="0" smtClean="0"/>
          </a:p>
          <a:p>
            <a:endParaRPr lang="en-US" cap="none" dirty="0" smtClean="0"/>
          </a:p>
          <a:p>
            <a:r>
              <a:rPr lang="en-US" sz="2000" cap="none" dirty="0" smtClean="0">
                <a:hlinkClick r:id="rId3"/>
              </a:rPr>
              <a:t>www.maitreya.org</a:t>
            </a:r>
            <a:endParaRPr lang="en-US" sz="2000" cap="none" dirty="0" smtClean="0"/>
          </a:p>
          <a:p>
            <a:endParaRPr lang="en-US" sz="1200" cap="none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God’s Prophets:</a:t>
            </a:r>
            <a:br>
              <a:rPr lang="en-US" sz="6000" dirty="0" smtClean="0"/>
            </a:br>
            <a:r>
              <a:rPr lang="en-US" sz="20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How Have We Treated Them?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4879848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Accepted or rejected?</a:t>
            </a:r>
          </a:p>
          <a:p>
            <a:r>
              <a:rPr lang="en-US" dirty="0" smtClean="0"/>
              <a:t>Honored or persecuted?</a:t>
            </a:r>
          </a:p>
          <a:p>
            <a:r>
              <a:rPr lang="en-US" dirty="0" smtClean="0"/>
              <a:t>How many did humanity kill or try to kill?</a:t>
            </a:r>
          </a:p>
          <a:p>
            <a:pPr lvl="1"/>
            <a:r>
              <a:rPr lang="en-US" dirty="0" smtClean="0"/>
              <a:t>Moses, Joseph, David, Christ, Muhammad, </a:t>
            </a:r>
            <a:r>
              <a:rPr lang="en-US" dirty="0" err="1" smtClean="0"/>
              <a:t>Bab</a:t>
            </a:r>
            <a:r>
              <a:rPr lang="en-US" dirty="0" smtClean="0"/>
              <a:t>, Baba, </a:t>
            </a:r>
            <a:r>
              <a:rPr lang="en-US" dirty="0" smtClean="0"/>
              <a:t>Old Testament prophets, </a:t>
            </a:r>
            <a:r>
              <a:rPr lang="en-US" dirty="0" smtClean="0"/>
              <a:t>Buddha, …</a:t>
            </a:r>
          </a:p>
          <a:p>
            <a:r>
              <a:rPr lang="en-US" dirty="0" smtClean="0"/>
              <a:t>Why were some persecuted less?</a:t>
            </a:r>
            <a:endParaRPr lang="en-US" dirty="0" smtClean="0"/>
          </a:p>
          <a:p>
            <a:pPr lvl="1"/>
            <a:r>
              <a:rPr lang="en-US" dirty="0" smtClean="0"/>
              <a:t>Different missions, attacked ego less, never became powerful, etc.</a:t>
            </a:r>
          </a:p>
        </p:txBody>
      </p:sp>
      <p:pic>
        <p:nvPicPr>
          <p:cNvPr id="4" name="Picture 3" descr="jeremiah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555836"/>
            <a:ext cx="3276600" cy="4616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01752" y="5763768"/>
            <a:ext cx="8503920" cy="612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Jonah: The only Prophet humanity ever listened to!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has humanity rejected EVERY Prophet?</a:t>
            </a:r>
            <a:endParaRPr lang="en-US" dirty="0"/>
          </a:p>
        </p:txBody>
      </p:sp>
      <p:pic>
        <p:nvPicPr>
          <p:cNvPr id="4" name="Picture 3" descr="Jonah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3100" y="1799843"/>
            <a:ext cx="5257800" cy="37790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</a:t>
            </a:r>
            <a:r>
              <a:rPr lang="en-US" dirty="0" smtClean="0"/>
              <a:t>rejects the Prophets?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37448" cy="4498848"/>
          </a:xfrm>
        </p:spPr>
        <p:txBody>
          <a:bodyPr>
            <a:normAutofit/>
          </a:bodyPr>
          <a:lstStyle/>
          <a:p>
            <a:r>
              <a:rPr lang="en-US" dirty="0" smtClean="0"/>
              <a:t>99.99% of the world!</a:t>
            </a:r>
          </a:p>
          <a:p>
            <a:r>
              <a:rPr lang="en-US" dirty="0" smtClean="0"/>
              <a:t>But especially those who love the darkness…</a:t>
            </a:r>
          </a:p>
          <a:p>
            <a:pPr lvl="1"/>
            <a:r>
              <a:rPr lang="en-US" dirty="0" smtClean="0"/>
              <a:t>Rich</a:t>
            </a:r>
          </a:p>
          <a:p>
            <a:pPr lvl="1"/>
            <a:r>
              <a:rPr lang="en-US" dirty="0" smtClean="0"/>
              <a:t>Powerful</a:t>
            </a:r>
          </a:p>
          <a:p>
            <a:pPr lvl="1"/>
            <a:r>
              <a:rPr lang="en-US" dirty="0" smtClean="0"/>
              <a:t>Intellectual spiritualists</a:t>
            </a:r>
          </a:p>
          <a:p>
            <a:pPr lvl="1"/>
            <a:r>
              <a:rPr lang="en-US" dirty="0" smtClean="0"/>
              <a:t>Those who are attached to this world</a:t>
            </a:r>
            <a:r>
              <a:rPr lang="en-US" dirty="0" smtClean="0"/>
              <a:t>!</a:t>
            </a:r>
          </a:p>
        </p:txBody>
      </p:sp>
      <p:pic>
        <p:nvPicPr>
          <p:cNvPr id="4" name="Picture 3" descr="Mose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5550" y="2743200"/>
            <a:ext cx="253365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4724400"/>
            <a:ext cx="6248400" cy="15240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Those who do not reject, do not necessarily accept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 a very few truly accept and follow the Prophets each time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7" name="Content Placeholder 6" descr="Ego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799" y="3429000"/>
            <a:ext cx="3628573" cy="25908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379976" y="1600200"/>
            <a:ext cx="4498848" cy="464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800" dirty="0" smtClean="0"/>
              <a:t>Attachments, desires, love of the </a:t>
            </a:r>
            <a:r>
              <a:rPr lang="en-US" sz="2800" dirty="0" smtClean="0"/>
              <a:t>world</a:t>
            </a:r>
            <a:endParaRPr lang="en-US" sz="28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Dogmatic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expectations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else?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lang="en-US" sz="28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Prophets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</a:t>
            </a:r>
            <a:r>
              <a:rPr lang="en-US" sz="2800" dirty="0" smtClean="0"/>
              <a:t>l the Truth, which we do not want to hear!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1944" y="597140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3"/>
              </a:rPr>
              <a:t>Source</a:t>
            </a:r>
            <a:endParaRPr lang="en-US" sz="1200" dirty="0"/>
          </a:p>
        </p:txBody>
      </p:sp>
      <p:graphicFrame>
        <p:nvGraphicFramePr>
          <p:cNvPr id="13" name="Diagram 12"/>
          <p:cNvGraphicFramePr/>
          <p:nvPr/>
        </p:nvGraphicFramePr>
        <p:xfrm>
          <a:off x="304800" y="1600200"/>
          <a:ext cx="3621024" cy="1722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/>
      <p:bldGraphic spid="1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justify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Focus </a:t>
            </a:r>
            <a:r>
              <a:rPr lang="en-US" dirty="0" smtClean="0"/>
              <a:t>on small problems (faultfinding)</a:t>
            </a:r>
          </a:p>
          <a:p>
            <a:r>
              <a:rPr lang="en-US" dirty="0" smtClean="0"/>
              <a:t>Try </a:t>
            </a:r>
            <a:r>
              <a:rPr lang="en-US" dirty="0" smtClean="0"/>
              <a:t>to trick the Prophet (God is the Best Trickster!)</a:t>
            </a:r>
          </a:p>
          <a:p>
            <a:r>
              <a:rPr lang="en-US" dirty="0" smtClean="0"/>
              <a:t>Ignore </a:t>
            </a:r>
            <a:r>
              <a:rPr lang="en-US" dirty="0" smtClean="0"/>
              <a:t>the Proof God has given and ask for our own</a:t>
            </a:r>
          </a:p>
          <a:p>
            <a:r>
              <a:rPr lang="en-US" dirty="0" smtClean="0"/>
              <a:t>False accusations</a:t>
            </a:r>
          </a:p>
          <a:p>
            <a:r>
              <a:rPr lang="en-US" dirty="0" smtClean="0"/>
              <a:t>What else?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Look </a:t>
            </a:r>
            <a:r>
              <a:rPr lang="en-US" dirty="0" smtClean="0"/>
              <a:t>at yourself honestly…do you do any of these when Maitreya says something that hurts your ego?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Now, Maitreya is HERE…is it any different?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Accused </a:t>
            </a:r>
            <a:r>
              <a:rPr lang="en-US" dirty="0" smtClean="0"/>
              <a:t>of many things, attacked and called </a:t>
            </a:r>
            <a:r>
              <a:rPr lang="en-US" dirty="0" smtClean="0"/>
              <a:t>antichrist</a:t>
            </a:r>
          </a:p>
          <a:p>
            <a:pPr lvl="1"/>
            <a:r>
              <a:rPr lang="en-US" dirty="0" smtClean="0"/>
              <a:t>Would they have done more, if they could have?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Are </a:t>
            </a:r>
            <a:r>
              <a:rPr lang="en-US" dirty="0" err="1" smtClean="0"/>
              <a:t>Maitreya’s</a:t>
            </a:r>
            <a:r>
              <a:rPr lang="en-US" dirty="0" smtClean="0"/>
              <a:t> teachings being </a:t>
            </a:r>
            <a:r>
              <a:rPr lang="en-US" dirty="0" smtClean="0"/>
              <a:t>accepted </a:t>
            </a:r>
            <a:r>
              <a:rPr lang="en-US" dirty="0" smtClean="0"/>
              <a:t>and followed?  </a:t>
            </a:r>
          </a:p>
          <a:p>
            <a:endParaRPr lang="en-US" dirty="0" smtClean="0"/>
          </a:p>
          <a:p>
            <a:r>
              <a:rPr lang="en-US" dirty="0" smtClean="0"/>
              <a:t>Letter </a:t>
            </a:r>
            <a:r>
              <a:rPr lang="en-US" dirty="0" smtClean="0"/>
              <a:t>to Humanity</a:t>
            </a:r>
          </a:p>
        </p:txBody>
      </p:sp>
      <p:pic>
        <p:nvPicPr>
          <p:cNvPr id="5" name="Picture 4" descr="7th-Seal-ReflectWhit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7012" y="990600"/>
            <a:ext cx="569976" cy="56997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the other hand…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4000"/>
            <a:ext cx="850392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Protected from physical harm</a:t>
            </a:r>
          </a:p>
          <a:p>
            <a:pPr lvl="1"/>
            <a:r>
              <a:rPr lang="en-US" dirty="0" smtClean="0"/>
              <a:t>God prepared the US (set aside in the time of </a:t>
            </a:r>
            <a:r>
              <a:rPr lang="en-US" dirty="0" err="1" smtClean="0"/>
              <a:t>Peleg</a:t>
            </a:r>
            <a:r>
              <a:rPr lang="en-US" dirty="0" smtClean="0"/>
              <a:t>…) with religious freedom and tolerance</a:t>
            </a:r>
          </a:p>
          <a:p>
            <a:pPr lvl="1"/>
            <a:r>
              <a:rPr lang="en-US" dirty="0" smtClean="0"/>
              <a:t>Technology</a:t>
            </a:r>
          </a:p>
          <a:p>
            <a:r>
              <a:rPr lang="en-US" dirty="0" smtClean="0"/>
              <a:t>Thief of the night</a:t>
            </a:r>
          </a:p>
          <a:p>
            <a:pPr lvl="1"/>
            <a:r>
              <a:rPr lang="en-US" dirty="0" smtClean="0"/>
              <a:t>Able to complete and Perfect teachings</a:t>
            </a:r>
          </a:p>
          <a:p>
            <a:pPr lvl="1"/>
            <a:r>
              <a:rPr lang="en-US" dirty="0" smtClean="0"/>
              <a:t>Probably by the time this Mission really becomes known, Maitreya will no longer be here to be persecuted</a:t>
            </a:r>
            <a:r>
              <a:rPr lang="en-US" dirty="0" smtClean="0"/>
              <a:t>!</a:t>
            </a:r>
          </a:p>
          <a:p>
            <a:r>
              <a:rPr lang="en-US" dirty="0" smtClean="0"/>
              <a:t>Evolutionary, not revolutionary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God has Promised this time will be different!</a:t>
            </a:r>
          </a:p>
        </p:txBody>
      </p:sp>
      <p:pic>
        <p:nvPicPr>
          <p:cNvPr id="5" name="Picture 4" descr="7th-Seal-ReflectWhit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7012" y="990600"/>
            <a:ext cx="569976" cy="56997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 descr="maitrey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4343400"/>
            <a:ext cx="2471644" cy="2209800"/>
          </a:xfrm>
          <a:prstGeom prst="hexagon">
            <a:avLst>
              <a:gd name="adj" fmla="val 30689"/>
              <a:gd name="vf" fmla="val 115470"/>
            </a:avLst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648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Why is this important to study and realize?</a:t>
            </a:r>
          </a:p>
          <a:p>
            <a:r>
              <a:rPr lang="en-US" dirty="0" smtClean="0"/>
              <a:t>History (His Story) is a lesson</a:t>
            </a:r>
          </a:p>
          <a:p>
            <a:pPr lvl="1"/>
            <a:r>
              <a:rPr lang="en-US" dirty="0" smtClean="0"/>
              <a:t>To understand why our past is full of suffering and destruction, and why it must be God’s Way, not our ways</a:t>
            </a:r>
          </a:p>
          <a:p>
            <a:pPr lvl="1"/>
            <a:r>
              <a:rPr lang="en-US" dirty="0" smtClean="0"/>
              <a:t>To better understand ourselves and others (ego)</a:t>
            </a:r>
          </a:p>
          <a:p>
            <a:r>
              <a:rPr lang="en-US" dirty="0" smtClean="0"/>
              <a:t>How are we treating Maitreya in this lifetime?</a:t>
            </a:r>
          </a:p>
          <a:p>
            <a:r>
              <a:rPr lang="en-US" dirty="0" smtClean="0"/>
              <a:t>Maitreya </a:t>
            </a:r>
            <a:r>
              <a:rPr lang="en-US" dirty="0" smtClean="0"/>
              <a:t>has said more prophets (minor prophets) will come if necessary</a:t>
            </a:r>
          </a:p>
          <a:p>
            <a:pPr lvl="1"/>
            <a:r>
              <a:rPr lang="en-US" dirty="0" smtClean="0"/>
              <a:t>Will we reject and persecute them also?</a:t>
            </a:r>
          </a:p>
          <a:p>
            <a:r>
              <a:rPr lang="en-US" dirty="0" smtClean="0"/>
              <a:t>Maitreya </a:t>
            </a:r>
            <a:r>
              <a:rPr lang="en-US" dirty="0" smtClean="0"/>
              <a:t>Himself will return in 1000 years</a:t>
            </a:r>
          </a:p>
          <a:p>
            <a:pPr lvl="1"/>
            <a:r>
              <a:rPr lang="en-US" dirty="0" smtClean="0"/>
              <a:t>Will He be treated the same as in all His previous lifetimes</a:t>
            </a:r>
            <a:r>
              <a:rPr lang="en-US" dirty="0" smtClean="0"/>
              <a:t>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All Thanks, Always, To God…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a Prophet of God?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Before 12,000 years ago…</a:t>
            </a:r>
          </a:p>
          <a:p>
            <a:r>
              <a:rPr lang="en-US" dirty="0" smtClean="0"/>
              <a:t>But now</a:t>
            </a:r>
            <a:r>
              <a:rPr lang="en-US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Sent </a:t>
            </a:r>
            <a:r>
              <a:rPr lang="en-US" dirty="0" smtClean="0"/>
              <a:t>by God to give a message and/or implement God’s Will on earth</a:t>
            </a:r>
          </a:p>
          <a:p>
            <a:r>
              <a:rPr lang="en-US" dirty="0" smtClean="0"/>
              <a:t>Major Manifestations</a:t>
            </a:r>
          </a:p>
          <a:p>
            <a:pPr lvl="1"/>
            <a:r>
              <a:rPr lang="en-US" dirty="0" smtClean="0"/>
              <a:t>Examples?</a:t>
            </a:r>
          </a:p>
          <a:p>
            <a:r>
              <a:rPr lang="en-US" dirty="0" smtClean="0"/>
              <a:t>Minor Prophets</a:t>
            </a:r>
          </a:p>
          <a:p>
            <a:pPr lvl="1"/>
            <a:r>
              <a:rPr lang="en-US" dirty="0" smtClean="0"/>
              <a:t>Examples?</a:t>
            </a:r>
          </a:p>
          <a:p>
            <a:r>
              <a:rPr lang="en-US" dirty="0" smtClean="0"/>
              <a:t>They are sent by God to help us!  </a:t>
            </a:r>
            <a:br>
              <a:rPr lang="en-US" dirty="0" smtClean="0"/>
            </a:br>
            <a:r>
              <a:rPr lang="en-US" dirty="0" smtClean="0"/>
              <a:t>Have we welcomed them and their Messages?</a:t>
            </a:r>
            <a:endParaRPr lang="en-US" dirty="0"/>
          </a:p>
        </p:txBody>
      </p:sp>
      <p:pic>
        <p:nvPicPr>
          <p:cNvPr id="6" name="Picture 5" descr="prophe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257800" y="3294016"/>
            <a:ext cx="3429000" cy="2573384"/>
          </a:xfrm>
          <a:prstGeom prst="chord">
            <a:avLst>
              <a:gd name="adj1" fmla="val 2700000"/>
              <a:gd name="adj2" fmla="val 14888204"/>
            </a:avLst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Noah</a:t>
            </a:r>
            <a:endParaRPr lang="en-US" dirty="0"/>
          </a:p>
        </p:txBody>
      </p:sp>
      <p:pic>
        <p:nvPicPr>
          <p:cNvPr id="4" name="Picture 3" descr="noah1.jpg"/>
          <p:cNvPicPr>
            <a:picLocks noChangeAspect="1"/>
          </p:cNvPicPr>
          <p:nvPr/>
        </p:nvPicPr>
        <p:blipFill>
          <a:blip r:embed="rId2" cstate="print">
            <a:lum contrast="-20000"/>
          </a:blip>
          <a:stretch>
            <a:fillRect/>
          </a:stretch>
        </p:blipFill>
        <p:spPr>
          <a:xfrm>
            <a:off x="1527346" y="1600199"/>
            <a:ext cx="6089308" cy="4683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 descr="1st-Seal-ReflectWhit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7012" y="990600"/>
            <a:ext cx="569976" cy="56997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Abraham, Moses, etc.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724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Abraham</a:t>
            </a:r>
          </a:p>
          <a:p>
            <a:r>
              <a:rPr lang="en-US" dirty="0" smtClean="0"/>
              <a:t>Idols </a:t>
            </a:r>
            <a:r>
              <a:rPr lang="en-US" dirty="0" smtClean="0"/>
              <a:t>and the hammer (</a:t>
            </a:r>
            <a:r>
              <a:rPr lang="en-US" dirty="0" err="1" smtClean="0"/>
              <a:t>Surah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Al-</a:t>
            </a:r>
            <a:r>
              <a:rPr lang="en-US" dirty="0" err="1" smtClean="0"/>
              <a:t>Anbiya</a:t>
            </a:r>
            <a:r>
              <a:rPr lang="en-US" dirty="0" smtClean="0"/>
              <a:t> - Prophets, 52-70)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Moses</a:t>
            </a:r>
          </a:p>
          <a:p>
            <a:r>
              <a:rPr lang="en-US" dirty="0" smtClean="0"/>
              <a:t>Persecuted at birth</a:t>
            </a:r>
          </a:p>
          <a:p>
            <a:r>
              <a:rPr lang="en-US" dirty="0" smtClean="0"/>
              <a:t>By Pharaoh</a:t>
            </a:r>
          </a:p>
          <a:p>
            <a:r>
              <a:rPr lang="en-US" dirty="0" smtClean="0"/>
              <a:t>By Hebrews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Jacob, Joseph, David, …</a:t>
            </a:r>
            <a:endParaRPr lang="en-US" dirty="0"/>
          </a:p>
        </p:txBody>
      </p:sp>
      <p:pic>
        <p:nvPicPr>
          <p:cNvPr id="14" name="Picture 13" descr="2nd-Seal-ReflectWhit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7012" y="990600"/>
            <a:ext cx="569976" cy="56997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1" name="Picture 20" descr="mos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2193" y="1686692"/>
            <a:ext cx="3644607" cy="44093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5337048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Persecuted at birth</a:t>
            </a:r>
          </a:p>
          <a:p>
            <a:r>
              <a:rPr lang="en-US" dirty="0" smtClean="0"/>
              <a:t>During </a:t>
            </a:r>
            <a:r>
              <a:rPr lang="en-US" dirty="0" err="1" smtClean="0"/>
              <a:t>Prophethood</a:t>
            </a:r>
            <a:endParaRPr lang="en-US" dirty="0" smtClean="0"/>
          </a:p>
          <a:p>
            <a:pPr lvl="1"/>
            <a:r>
              <a:rPr lang="en-US" dirty="0" smtClean="0"/>
              <a:t>Did not fulfill dogmatic expectations</a:t>
            </a:r>
          </a:p>
          <a:p>
            <a:pPr lvl="1"/>
            <a:r>
              <a:rPr lang="en-US" dirty="0" smtClean="0"/>
              <a:t>Attacked the leaders and powerful</a:t>
            </a:r>
          </a:p>
          <a:p>
            <a:pPr lvl="1"/>
            <a:r>
              <a:rPr lang="en-US" dirty="0" smtClean="0"/>
              <a:t>Ridiculed, persecuted, plotted against, …</a:t>
            </a:r>
          </a:p>
          <a:p>
            <a:r>
              <a:rPr lang="en-US" dirty="0" smtClean="0"/>
              <a:t>Crucified</a:t>
            </a:r>
          </a:p>
          <a:p>
            <a:r>
              <a:rPr lang="en-US" dirty="0" smtClean="0"/>
              <a:t>How many truly accepted him?</a:t>
            </a:r>
          </a:p>
          <a:p>
            <a:endParaRPr lang="en-US" dirty="0" smtClean="0"/>
          </a:p>
          <a:p>
            <a:r>
              <a:rPr lang="en-US" dirty="0" smtClean="0"/>
              <a:t>Of course, it was Prophesied</a:t>
            </a:r>
          </a:p>
          <a:p>
            <a:endParaRPr lang="en-US" dirty="0"/>
          </a:p>
        </p:txBody>
      </p:sp>
      <p:pic>
        <p:nvPicPr>
          <p:cNvPr id="10" name="Picture 9" descr="3rd-Seal-ReflectWhit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7012" y="990600"/>
            <a:ext cx="569976" cy="56997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 descr="Chris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1590377"/>
            <a:ext cx="2905760" cy="3819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Muhammad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5260848" cy="4648200"/>
          </a:xfrm>
        </p:spPr>
        <p:txBody>
          <a:bodyPr/>
          <a:lstStyle/>
          <a:p>
            <a:r>
              <a:rPr lang="en-US" dirty="0" smtClean="0"/>
              <a:t>Persecuted by </a:t>
            </a:r>
            <a:r>
              <a:rPr lang="en-US" dirty="0" err="1" smtClean="0"/>
              <a:t>Meccan</a:t>
            </a:r>
            <a:r>
              <a:rPr lang="en-US" dirty="0" smtClean="0"/>
              <a:t> leaders</a:t>
            </a:r>
          </a:p>
          <a:p>
            <a:pPr lvl="1"/>
            <a:r>
              <a:rPr lang="en-US" dirty="0" smtClean="0"/>
              <a:t>Attacked their prosperity and power</a:t>
            </a:r>
          </a:p>
          <a:p>
            <a:pPr lvl="1"/>
            <a:r>
              <a:rPr lang="en-US" dirty="0" smtClean="0"/>
              <a:t>Offered </a:t>
            </a:r>
            <a:r>
              <a:rPr lang="en-US" dirty="0" smtClean="0"/>
              <a:t>him money and power, then ostracized him, then tried to kill him</a:t>
            </a:r>
          </a:p>
          <a:p>
            <a:r>
              <a:rPr lang="en-US" dirty="0" smtClean="0"/>
              <a:t>By </a:t>
            </a:r>
            <a:r>
              <a:rPr lang="en-US" dirty="0" smtClean="0"/>
              <a:t>previous religions</a:t>
            </a:r>
          </a:p>
          <a:p>
            <a:pPr lvl="1"/>
            <a:r>
              <a:rPr lang="en-US" dirty="0" smtClean="0"/>
              <a:t>Did not fulfill dogmatic expectations</a:t>
            </a:r>
          </a:p>
          <a:p>
            <a:r>
              <a:rPr lang="en-US" dirty="0" smtClean="0"/>
              <a:t>Had </a:t>
            </a:r>
            <a:r>
              <a:rPr lang="en-US" dirty="0" smtClean="0"/>
              <a:t>to go to war</a:t>
            </a:r>
          </a:p>
          <a:p>
            <a:r>
              <a:rPr lang="en-US" dirty="0" smtClean="0"/>
              <a:t>Poisoned</a:t>
            </a:r>
            <a:endParaRPr lang="en-US" dirty="0"/>
          </a:p>
        </p:txBody>
      </p:sp>
      <p:pic>
        <p:nvPicPr>
          <p:cNvPr id="5" name="Picture 4" descr="4th-Seal-ReflectWhit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7012" y="990600"/>
            <a:ext cx="569976" cy="56997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 descr="Muhamma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5546" y="1600200"/>
            <a:ext cx="2888777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Bab</a:t>
            </a:r>
            <a:r>
              <a:rPr lang="en-US" dirty="0" smtClean="0"/>
              <a:t> &amp; Baha’u’llah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4000"/>
            <a:ext cx="4879848" cy="4800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 smtClean="0"/>
              <a:t>Bab</a:t>
            </a:r>
            <a:r>
              <a:rPr lang="en-US" dirty="0" smtClean="0"/>
              <a:t>:</a:t>
            </a:r>
          </a:p>
          <a:p>
            <a:r>
              <a:rPr lang="en-US" dirty="0" smtClean="0"/>
              <a:t>Persecuted by Muslims</a:t>
            </a:r>
          </a:p>
          <a:p>
            <a:pPr lvl="1"/>
            <a:r>
              <a:rPr lang="en-US" dirty="0" smtClean="0"/>
              <a:t>Did not fulfill dogmatic expectations</a:t>
            </a:r>
          </a:p>
          <a:p>
            <a:r>
              <a:rPr lang="en-US" dirty="0" smtClean="0"/>
              <a:t>By Government and Religious Leaders</a:t>
            </a:r>
          </a:p>
          <a:p>
            <a:pPr lvl="1"/>
            <a:r>
              <a:rPr lang="en-US" dirty="0" smtClean="0"/>
              <a:t>Threatened their power</a:t>
            </a:r>
          </a:p>
          <a:p>
            <a:r>
              <a:rPr lang="en-US" dirty="0" smtClean="0"/>
              <a:t>Killed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Baha’u’llah</a:t>
            </a:r>
          </a:p>
          <a:p>
            <a:r>
              <a:rPr lang="en-US" dirty="0" smtClean="0"/>
              <a:t>Imprisoned</a:t>
            </a:r>
          </a:p>
          <a:p>
            <a:r>
              <a:rPr lang="en-US" dirty="0" smtClean="0"/>
              <a:t>Exiled to Iraq</a:t>
            </a:r>
          </a:p>
        </p:txBody>
      </p:sp>
      <p:pic>
        <p:nvPicPr>
          <p:cNvPr id="5" name="Picture 4" descr="5th-Seal-ReflectWhit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7012" y="990600"/>
            <a:ext cx="569976" cy="56997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 descr="Tahirih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5848" y="1652016"/>
            <a:ext cx="3366762" cy="441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5337048" cy="4498848"/>
          </a:xfrm>
        </p:spPr>
        <p:txBody>
          <a:bodyPr>
            <a:normAutofit/>
          </a:bodyPr>
          <a:lstStyle/>
          <a:p>
            <a:r>
              <a:rPr lang="en-US" dirty="0" smtClean="0"/>
              <a:t>Persecuted by traditional Hindu leaders</a:t>
            </a:r>
          </a:p>
          <a:p>
            <a:pPr lvl="1"/>
            <a:r>
              <a:rPr lang="en-US" dirty="0" smtClean="0"/>
              <a:t>Did not fulfill dogmatic expectations</a:t>
            </a:r>
          </a:p>
          <a:p>
            <a:pPr lvl="1"/>
            <a:r>
              <a:rPr lang="en-US" dirty="0" smtClean="0"/>
              <a:t>Attacked their power and dogmas</a:t>
            </a:r>
          </a:p>
          <a:p>
            <a:r>
              <a:rPr lang="en-US" dirty="0" smtClean="0"/>
              <a:t>By </a:t>
            </a:r>
            <a:r>
              <a:rPr lang="en-US" dirty="0" smtClean="0"/>
              <a:t>government</a:t>
            </a:r>
          </a:p>
          <a:p>
            <a:pPr lvl="1"/>
            <a:r>
              <a:rPr lang="en-US" dirty="0" smtClean="0"/>
              <a:t>Imprisoned for 7 years</a:t>
            </a:r>
          </a:p>
          <a:p>
            <a:pPr lvl="1"/>
            <a:r>
              <a:rPr lang="en-US" dirty="0" smtClean="0"/>
              <a:t>Survived poisoning </a:t>
            </a:r>
            <a:r>
              <a:rPr lang="en-US" dirty="0" smtClean="0"/>
              <a:t>attempt</a:t>
            </a:r>
          </a:p>
          <a:p>
            <a:r>
              <a:rPr lang="en-US" dirty="0" smtClean="0"/>
              <a:t>Ananda </a:t>
            </a:r>
            <a:r>
              <a:rPr lang="en-US" dirty="0" err="1" smtClean="0"/>
              <a:t>Marga</a:t>
            </a:r>
            <a:r>
              <a:rPr lang="en-US" dirty="0" smtClean="0"/>
              <a:t> labeled as a cult in many countries</a:t>
            </a:r>
          </a:p>
          <a:p>
            <a:pPr lvl="1"/>
            <a:r>
              <a:rPr lang="en-US" dirty="0" smtClean="0"/>
              <a:t>Partly because of radical followers</a:t>
            </a:r>
            <a:endParaRPr lang="en-US" dirty="0"/>
          </a:p>
        </p:txBody>
      </p:sp>
      <p:pic>
        <p:nvPicPr>
          <p:cNvPr id="7" name="Picture 6" descr="6th-Seal-ReflectWhit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7012" y="990600"/>
            <a:ext cx="569976" cy="56997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 descr="Baba1.JPG"/>
          <p:cNvPicPr>
            <a:picLocks noChangeAspect="1"/>
          </p:cNvPicPr>
          <p:nvPr/>
        </p:nvPicPr>
        <p:blipFill>
          <a:blip r:embed="rId3" cstate="print">
            <a:grayscl/>
            <a:lum contrast="30000"/>
          </a:blip>
          <a:srcRect l="13389" r="9624" b="42382"/>
          <a:stretch>
            <a:fillRect/>
          </a:stretch>
        </p:blipFill>
        <p:spPr>
          <a:xfrm>
            <a:off x="5867400" y="1676400"/>
            <a:ext cx="17526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 descr="Baba3.jpg"/>
          <p:cNvPicPr>
            <a:picLocks noChangeAspect="1"/>
          </p:cNvPicPr>
          <p:nvPr/>
        </p:nvPicPr>
        <p:blipFill>
          <a:blip r:embed="rId4" cstate="print"/>
          <a:srcRect l="12598" r="15748" b="44681"/>
          <a:stretch>
            <a:fillRect/>
          </a:stretch>
        </p:blipFill>
        <p:spPr>
          <a:xfrm rot="1080000">
            <a:off x="6688326" y="3893840"/>
            <a:ext cx="18669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Zoroaster</a:t>
            </a:r>
          </a:p>
          <a:p>
            <a:r>
              <a:rPr lang="en-US" dirty="0" smtClean="0"/>
              <a:t>Minor Old Testament prophets</a:t>
            </a:r>
          </a:p>
          <a:p>
            <a:r>
              <a:rPr lang="en-US" dirty="0" smtClean="0"/>
              <a:t>Mystical Paths</a:t>
            </a:r>
          </a:p>
          <a:p>
            <a:pPr lvl="1"/>
            <a:r>
              <a:rPr lang="en-US" dirty="0" smtClean="0"/>
              <a:t>Shiva and Krishna (Hinduism)</a:t>
            </a:r>
          </a:p>
          <a:p>
            <a:pPr lvl="1"/>
            <a:r>
              <a:rPr lang="en-US" dirty="0" smtClean="0"/>
              <a:t>Buddha</a:t>
            </a:r>
          </a:p>
          <a:p>
            <a:pPr lvl="1"/>
            <a:r>
              <a:rPr lang="en-US" dirty="0" smtClean="0"/>
              <a:t>Native American prophets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Joseph Smith (Mormon)</a:t>
            </a:r>
          </a:p>
          <a:p>
            <a:endParaRPr lang="en-US" dirty="0" smtClean="0"/>
          </a:p>
          <a:p>
            <a:r>
              <a:rPr lang="en-US" dirty="0" smtClean="0"/>
              <a:t>And so on…</a:t>
            </a:r>
            <a:endParaRPr lang="en-US" dirty="0"/>
          </a:p>
        </p:txBody>
      </p:sp>
      <p:pic>
        <p:nvPicPr>
          <p:cNvPr id="5" name="Picture 4" descr="Buddha1.jpg"/>
          <p:cNvPicPr>
            <a:picLocks noChangeAspect="1"/>
          </p:cNvPicPr>
          <p:nvPr/>
        </p:nvPicPr>
        <p:blipFill>
          <a:blip r:embed="rId2" cstate="print"/>
          <a:srcRect l="36111" r="9722"/>
          <a:stretch>
            <a:fillRect/>
          </a:stretch>
        </p:blipFill>
        <p:spPr>
          <a:xfrm>
            <a:off x="5699289" y="1600200"/>
            <a:ext cx="3063711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Feast Lecture 201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F141B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B45F06"/>
      </a:hlink>
      <a:folHlink>
        <a:srgbClr val="F78D1E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ivic">
  <a:themeElements>
    <a:clrScheme name="Feast Lecture 201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F141B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B45F06"/>
      </a:hlink>
      <a:folHlink>
        <a:srgbClr val="F78D1E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3812</TotalTime>
  <Words>766</Words>
  <Application>Microsoft Office PowerPoint</Application>
  <PresentationFormat>On-screen Show (4:3)</PresentationFormat>
  <Paragraphs>157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Civic</vt:lpstr>
      <vt:lpstr>1_Civic</vt:lpstr>
      <vt:lpstr>God’s Prophets:   How Have We Treated Them?</vt:lpstr>
      <vt:lpstr>Who is a Prophet of God?</vt:lpstr>
      <vt:lpstr>Noah</vt:lpstr>
      <vt:lpstr>Abraham, Moses, etc.</vt:lpstr>
      <vt:lpstr>Christ</vt:lpstr>
      <vt:lpstr>Muhammad</vt:lpstr>
      <vt:lpstr>Bab &amp; Baha’u’llah</vt:lpstr>
      <vt:lpstr>Baba</vt:lpstr>
      <vt:lpstr>Others</vt:lpstr>
      <vt:lpstr>Let’s review…</vt:lpstr>
      <vt:lpstr>So has humanity rejected EVERY Prophet?</vt:lpstr>
      <vt:lpstr>Who rejects the Prophets?</vt:lpstr>
      <vt:lpstr>Why?</vt:lpstr>
      <vt:lpstr>How do we justify it?</vt:lpstr>
      <vt:lpstr>Now, Maitreya is HERE…is it any different?</vt:lpstr>
      <vt:lpstr>On the other hand…</vt:lpstr>
      <vt:lpstr>Final Thoughts</vt:lpstr>
      <vt:lpstr>All Thanks, Always, To God…</vt:lpstr>
    </vt:vector>
  </TitlesOfParts>
  <Company>Eternal Divine Path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Noor</dc:creator>
  <cp:lastModifiedBy>Noor</cp:lastModifiedBy>
  <cp:revision>382</cp:revision>
  <dcterms:created xsi:type="dcterms:W3CDTF">2011-09-03T06:09:16Z</dcterms:created>
  <dcterms:modified xsi:type="dcterms:W3CDTF">2011-10-13T20:01:14Z</dcterms:modified>
</cp:coreProperties>
</file>