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6"/>
  </p:notesMasterIdLst>
  <p:sldIdLst>
    <p:sldId id="256" r:id="rId2"/>
    <p:sldId id="29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5" r:id="rId23"/>
    <p:sldId id="277" r:id="rId24"/>
    <p:sldId id="278" r:id="rId25"/>
    <p:sldId id="279" r:id="rId26"/>
    <p:sldId id="280" r:id="rId27"/>
    <p:sldId id="281" r:id="rId28"/>
    <p:sldId id="282" r:id="rId29"/>
    <p:sldId id="283" r:id="rId30"/>
    <p:sldId id="285" r:id="rId31"/>
    <p:sldId id="284" r:id="rId32"/>
    <p:sldId id="286" r:id="rId33"/>
    <p:sldId id="287" r:id="rId34"/>
    <p:sldId id="288" r:id="rId35"/>
    <p:sldId id="290" r:id="rId36"/>
    <p:sldId id="289" r:id="rId37"/>
    <p:sldId id="292" r:id="rId38"/>
    <p:sldId id="291" r:id="rId39"/>
    <p:sldId id="293" r:id="rId40"/>
    <p:sldId id="294" r:id="rId41"/>
    <p:sldId id="295" r:id="rId42"/>
    <p:sldId id="296" r:id="rId43"/>
    <p:sldId id="297" r:id="rId44"/>
    <p:sldId id="298" r:id="rId4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D35"/>
    <a:srgbClr val="C28814"/>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2609" autoAdjust="0"/>
  </p:normalViewPr>
  <p:slideViewPr>
    <p:cSldViewPr>
      <p:cViewPr varScale="1">
        <p:scale>
          <a:sx n="86" d="100"/>
          <a:sy n="86" d="100"/>
        </p:scale>
        <p:origin x="-10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8DDA7-0F9B-4810-BBBC-0034707DCA59}" type="doc">
      <dgm:prSet loTypeId="urn:microsoft.com/office/officeart/2005/8/layout/hierarchy1" loCatId="hierarchy" qsTypeId="urn:microsoft.com/office/officeart/2005/8/quickstyle/simple4" qsCatId="simple" csTypeId="urn:microsoft.com/office/officeart/2005/8/colors/accent1_2#1" csCatId="accent1" phldr="1"/>
      <dgm:spPr/>
      <dgm:t>
        <a:bodyPr/>
        <a:lstStyle/>
        <a:p>
          <a:endParaRPr lang="tr-TR"/>
        </a:p>
      </dgm:t>
    </dgm:pt>
    <dgm:pt modelId="{FC57BC48-429A-4201-A3CB-6E6F0EFA4309}">
      <dgm:prSet phldrT="[Metin]" custT="1"/>
      <dgm:spPr/>
      <dgm:t>
        <a:bodyPr/>
        <a:lstStyle/>
        <a:p>
          <a:r>
            <a:rPr lang="tr-TR" sz="1800" dirty="0" smtClean="0"/>
            <a:t>Region </a:t>
          </a:r>
          <a:endParaRPr lang="tr-TR" sz="1800" dirty="0"/>
        </a:p>
      </dgm:t>
    </dgm:pt>
    <dgm:pt modelId="{4F229744-F782-4ABE-8DDD-E85A522529FD}" type="parTrans" cxnId="{77D3F162-852F-4BEB-96AF-6BDC4738513D}">
      <dgm:prSet/>
      <dgm:spPr/>
      <dgm:t>
        <a:bodyPr/>
        <a:lstStyle/>
        <a:p>
          <a:endParaRPr lang="tr-TR"/>
        </a:p>
      </dgm:t>
    </dgm:pt>
    <dgm:pt modelId="{A051DCF5-96D0-4D31-BEFC-3027A4851EE8}" type="sibTrans" cxnId="{77D3F162-852F-4BEB-96AF-6BDC4738513D}">
      <dgm:prSet/>
      <dgm:spPr/>
      <dgm:t>
        <a:bodyPr/>
        <a:lstStyle/>
        <a:p>
          <a:endParaRPr lang="tr-TR"/>
        </a:p>
      </dgm:t>
    </dgm:pt>
    <dgm:pt modelId="{05264D7E-4FD7-4CEC-8926-D4E0813CFADE}">
      <dgm:prSet phldrT="[Metin]" custT="1"/>
      <dgm:spPr/>
      <dgm:t>
        <a:bodyPr/>
        <a:lstStyle/>
        <a:p>
          <a:r>
            <a:rPr lang="tr-TR" sz="1800" dirty="0" smtClean="0"/>
            <a:t>12 Subr</a:t>
          </a:r>
          <a:r>
            <a:rPr lang="en-US" sz="1800" dirty="0" smtClean="0"/>
            <a:t>e</a:t>
          </a:r>
          <a:r>
            <a:rPr lang="tr-TR" sz="1800" dirty="0" smtClean="0"/>
            <a:t>gions</a:t>
          </a:r>
          <a:endParaRPr lang="tr-TR" sz="1800" dirty="0"/>
        </a:p>
      </dgm:t>
    </dgm:pt>
    <dgm:pt modelId="{A5D9104E-0DB3-4E5B-AC44-FBFCCE915BFD}" type="parTrans" cxnId="{027B1780-CFA2-48D6-A1AB-A1E12B03D661}">
      <dgm:prSet/>
      <dgm:spPr/>
      <dgm:t>
        <a:bodyPr/>
        <a:lstStyle/>
        <a:p>
          <a:endParaRPr lang="tr-TR"/>
        </a:p>
      </dgm:t>
    </dgm:pt>
    <dgm:pt modelId="{6E0036B2-06BA-44A6-8AFD-E70F728A22FF}" type="sibTrans" cxnId="{027B1780-CFA2-48D6-A1AB-A1E12B03D661}">
      <dgm:prSet/>
      <dgm:spPr/>
      <dgm:t>
        <a:bodyPr/>
        <a:lstStyle/>
        <a:p>
          <a:endParaRPr lang="tr-TR"/>
        </a:p>
      </dgm:t>
    </dgm:pt>
    <dgm:pt modelId="{5E94EE83-8B2E-4D17-811D-FC4A195D7039}">
      <dgm:prSet phldrT="[Metin]" custT="1"/>
      <dgm:spPr/>
      <dgm:t>
        <a:bodyPr/>
        <a:lstStyle/>
        <a:p>
          <a:r>
            <a:rPr lang="tr-TR" sz="1800" dirty="0" smtClean="0"/>
            <a:t>12</a:t>
          </a:r>
          <a:r>
            <a:rPr lang="tr-TR" sz="1800" baseline="0" dirty="0" smtClean="0"/>
            <a:t> </a:t>
          </a:r>
          <a:r>
            <a:rPr lang="tr-TR" sz="1800" baseline="0" dirty="0" err="1" smtClean="0"/>
            <a:t>States</a:t>
          </a:r>
          <a:endParaRPr lang="tr-TR" sz="1800" dirty="0"/>
        </a:p>
      </dgm:t>
    </dgm:pt>
    <dgm:pt modelId="{491EA3B4-3D69-4F1B-88E8-00D1B2E6F618}" type="parTrans" cxnId="{B6BD4613-B883-4FBE-AB98-2349A1CD2D81}">
      <dgm:prSet/>
      <dgm:spPr/>
      <dgm:t>
        <a:bodyPr/>
        <a:lstStyle/>
        <a:p>
          <a:endParaRPr lang="tr-TR"/>
        </a:p>
      </dgm:t>
    </dgm:pt>
    <dgm:pt modelId="{A749F7AA-D1E7-4404-9507-6B379076AB72}" type="sibTrans" cxnId="{B6BD4613-B883-4FBE-AB98-2349A1CD2D81}">
      <dgm:prSet/>
      <dgm:spPr/>
      <dgm:t>
        <a:bodyPr/>
        <a:lstStyle/>
        <a:p>
          <a:endParaRPr lang="tr-TR"/>
        </a:p>
      </dgm:t>
    </dgm:pt>
    <dgm:pt modelId="{58A4620D-FBEA-497C-B657-9C3EA89097D9}">
      <dgm:prSet phldrT="[Metin]"/>
      <dgm:spPr/>
      <dgm:t>
        <a:bodyPr/>
        <a:lstStyle/>
        <a:p>
          <a:r>
            <a:rPr lang="tr-TR" dirty="0" smtClean="0"/>
            <a:t>12 </a:t>
          </a:r>
          <a:r>
            <a:rPr lang="tr-TR" dirty="0" err="1" smtClean="0"/>
            <a:t>Counties</a:t>
          </a:r>
          <a:endParaRPr lang="tr-TR" dirty="0"/>
        </a:p>
      </dgm:t>
    </dgm:pt>
    <dgm:pt modelId="{40FCBEED-E424-4751-9660-E65B2B429DDE}" type="parTrans" cxnId="{6FA99577-5120-492C-8717-455C88E88713}">
      <dgm:prSet/>
      <dgm:spPr/>
      <dgm:t>
        <a:bodyPr/>
        <a:lstStyle/>
        <a:p>
          <a:endParaRPr lang="tr-TR"/>
        </a:p>
      </dgm:t>
    </dgm:pt>
    <dgm:pt modelId="{8E8E1DD8-E2CC-4A4F-9C46-DE0CF13478C1}" type="sibTrans" cxnId="{6FA99577-5120-492C-8717-455C88E88713}">
      <dgm:prSet/>
      <dgm:spPr/>
      <dgm:t>
        <a:bodyPr/>
        <a:lstStyle/>
        <a:p>
          <a:endParaRPr lang="tr-TR"/>
        </a:p>
      </dgm:t>
    </dgm:pt>
    <dgm:pt modelId="{CCC5EF04-14BD-42AD-8F5C-E49D14BB02EA}">
      <dgm:prSet phldrT="[Metin]"/>
      <dgm:spPr/>
      <dgm:t>
        <a:bodyPr/>
        <a:lstStyle/>
        <a:p>
          <a:r>
            <a:rPr lang="tr-TR" dirty="0" smtClean="0"/>
            <a:t>12 </a:t>
          </a:r>
          <a:r>
            <a:rPr lang="tr-TR" dirty="0" err="1" smtClean="0"/>
            <a:t>Districts</a:t>
          </a:r>
          <a:endParaRPr lang="tr-TR" dirty="0"/>
        </a:p>
      </dgm:t>
    </dgm:pt>
    <dgm:pt modelId="{6D956F76-25C1-4436-ABC0-5AC838C5F929}" type="parTrans" cxnId="{E3BFD26E-BDEB-4BC8-8540-4E978A84939C}">
      <dgm:prSet/>
      <dgm:spPr/>
      <dgm:t>
        <a:bodyPr/>
        <a:lstStyle/>
        <a:p>
          <a:endParaRPr lang="tr-TR"/>
        </a:p>
      </dgm:t>
    </dgm:pt>
    <dgm:pt modelId="{4EA784FE-FD70-483D-9DA1-185FFF0A1730}" type="sibTrans" cxnId="{E3BFD26E-BDEB-4BC8-8540-4E978A84939C}">
      <dgm:prSet/>
      <dgm:spPr/>
      <dgm:t>
        <a:bodyPr/>
        <a:lstStyle/>
        <a:p>
          <a:endParaRPr lang="tr-TR"/>
        </a:p>
      </dgm:t>
    </dgm:pt>
    <dgm:pt modelId="{FC0356E6-8780-4712-8DF3-4FBB532441FB}">
      <dgm:prSet phldrT="[Metin]"/>
      <dgm:spPr/>
      <dgm:t>
        <a:bodyPr/>
        <a:lstStyle/>
        <a:p>
          <a:r>
            <a:rPr lang="tr-TR" dirty="0" err="1" smtClean="0"/>
            <a:t>Communities</a:t>
          </a:r>
          <a:endParaRPr lang="tr-TR" dirty="0"/>
        </a:p>
      </dgm:t>
    </dgm:pt>
    <dgm:pt modelId="{C70DA6DB-B632-48BC-B042-8BA82BADF02E}" type="parTrans" cxnId="{5C6C656C-1BD7-4645-A5FF-AA25A82E0B57}">
      <dgm:prSet/>
      <dgm:spPr/>
      <dgm:t>
        <a:bodyPr/>
        <a:lstStyle/>
        <a:p>
          <a:endParaRPr lang="tr-TR"/>
        </a:p>
      </dgm:t>
    </dgm:pt>
    <dgm:pt modelId="{47321788-AA3B-4E54-BA1B-B395AC115849}" type="sibTrans" cxnId="{5C6C656C-1BD7-4645-A5FF-AA25A82E0B57}">
      <dgm:prSet/>
      <dgm:spPr/>
      <dgm:t>
        <a:bodyPr/>
        <a:lstStyle/>
        <a:p>
          <a:endParaRPr lang="tr-TR"/>
        </a:p>
      </dgm:t>
    </dgm:pt>
    <dgm:pt modelId="{3A4052C1-2198-4E4A-AE35-05FC41F14944}">
      <dgm:prSet phldrT="[Metin]"/>
      <dgm:spPr/>
      <dgm:t>
        <a:bodyPr/>
        <a:lstStyle/>
        <a:p>
          <a:r>
            <a:rPr lang="tr-TR" dirty="0" smtClean="0"/>
            <a:t>12 </a:t>
          </a:r>
          <a:r>
            <a:rPr lang="tr-TR" dirty="0" err="1" smtClean="0"/>
            <a:t>People</a:t>
          </a:r>
          <a:endParaRPr lang="tr-TR" dirty="0"/>
        </a:p>
      </dgm:t>
    </dgm:pt>
    <dgm:pt modelId="{B6AA65A0-E8BF-4FB3-9CAB-C56A054494C5}" type="parTrans" cxnId="{56CA5ECE-1145-4067-A6EF-E8CA5B5A8E2C}">
      <dgm:prSet/>
      <dgm:spPr/>
      <dgm:t>
        <a:bodyPr/>
        <a:lstStyle/>
        <a:p>
          <a:endParaRPr lang="tr-TR"/>
        </a:p>
      </dgm:t>
    </dgm:pt>
    <dgm:pt modelId="{20859F10-E4FA-41B4-8E46-D99AD702F3FC}" type="sibTrans" cxnId="{56CA5ECE-1145-4067-A6EF-E8CA5B5A8E2C}">
      <dgm:prSet/>
      <dgm:spPr/>
      <dgm:t>
        <a:bodyPr/>
        <a:lstStyle/>
        <a:p>
          <a:endParaRPr lang="tr-TR"/>
        </a:p>
      </dgm:t>
    </dgm:pt>
    <dgm:pt modelId="{35BF084B-194D-4B69-A479-9DD3A312F3FA}" type="pres">
      <dgm:prSet presAssocID="{AEB8DDA7-0F9B-4810-BBBC-0034707DCA59}" presName="hierChild1" presStyleCnt="0">
        <dgm:presLayoutVars>
          <dgm:chPref val="1"/>
          <dgm:dir/>
          <dgm:animOne val="branch"/>
          <dgm:animLvl val="lvl"/>
          <dgm:resizeHandles/>
        </dgm:presLayoutVars>
      </dgm:prSet>
      <dgm:spPr/>
      <dgm:t>
        <a:bodyPr/>
        <a:lstStyle/>
        <a:p>
          <a:endParaRPr lang="tr-TR"/>
        </a:p>
      </dgm:t>
    </dgm:pt>
    <dgm:pt modelId="{80931B5C-7F99-4408-9CC7-3EC725BA2629}" type="pres">
      <dgm:prSet presAssocID="{FC57BC48-429A-4201-A3CB-6E6F0EFA4309}" presName="hierRoot1" presStyleCnt="0"/>
      <dgm:spPr/>
      <dgm:t>
        <a:bodyPr/>
        <a:lstStyle/>
        <a:p>
          <a:endParaRPr lang="tr-TR"/>
        </a:p>
      </dgm:t>
    </dgm:pt>
    <dgm:pt modelId="{B383E4B1-2A63-47F4-B6A2-D818CDDD234B}" type="pres">
      <dgm:prSet presAssocID="{FC57BC48-429A-4201-A3CB-6E6F0EFA4309}" presName="composite" presStyleCnt="0"/>
      <dgm:spPr/>
      <dgm:t>
        <a:bodyPr/>
        <a:lstStyle/>
        <a:p>
          <a:endParaRPr lang="tr-TR"/>
        </a:p>
      </dgm:t>
    </dgm:pt>
    <dgm:pt modelId="{7C151F87-7592-478E-8B8A-F786E52B7215}" type="pres">
      <dgm:prSet presAssocID="{FC57BC48-429A-4201-A3CB-6E6F0EFA4309}" presName="background" presStyleLbl="node0" presStyleIdx="0" presStyleCnt="1"/>
      <dgm:spPr/>
      <dgm:t>
        <a:bodyPr/>
        <a:lstStyle/>
        <a:p>
          <a:endParaRPr lang="tr-TR"/>
        </a:p>
      </dgm:t>
    </dgm:pt>
    <dgm:pt modelId="{F22AE314-1865-4B1B-BF11-5D92AA9E29CF}" type="pres">
      <dgm:prSet presAssocID="{FC57BC48-429A-4201-A3CB-6E6F0EFA4309}" presName="text" presStyleLbl="fgAcc0" presStyleIdx="0" presStyleCnt="1" custScaleX="448334" custLinFactX="-73645" custLinFactNeighborX="-100000" custLinFactNeighborY="64710">
        <dgm:presLayoutVars>
          <dgm:chPref val="3"/>
        </dgm:presLayoutVars>
      </dgm:prSet>
      <dgm:spPr/>
      <dgm:t>
        <a:bodyPr/>
        <a:lstStyle/>
        <a:p>
          <a:endParaRPr lang="tr-TR"/>
        </a:p>
      </dgm:t>
    </dgm:pt>
    <dgm:pt modelId="{A4732522-D644-4F53-8194-B6165F4986C3}" type="pres">
      <dgm:prSet presAssocID="{FC57BC48-429A-4201-A3CB-6E6F0EFA4309}" presName="hierChild2" presStyleCnt="0"/>
      <dgm:spPr/>
      <dgm:t>
        <a:bodyPr/>
        <a:lstStyle/>
        <a:p>
          <a:endParaRPr lang="tr-TR"/>
        </a:p>
      </dgm:t>
    </dgm:pt>
    <dgm:pt modelId="{30C39618-AE06-4AA0-891D-74D0B5241B85}" type="pres">
      <dgm:prSet presAssocID="{A5D9104E-0DB3-4E5B-AC44-FBFCCE915BFD}" presName="Name10" presStyleLbl="parChTrans1D2" presStyleIdx="0" presStyleCnt="1"/>
      <dgm:spPr/>
      <dgm:t>
        <a:bodyPr/>
        <a:lstStyle/>
        <a:p>
          <a:endParaRPr lang="tr-TR"/>
        </a:p>
      </dgm:t>
    </dgm:pt>
    <dgm:pt modelId="{CA736CB6-CFE5-490F-95F2-F6716352ACEA}" type="pres">
      <dgm:prSet presAssocID="{05264D7E-4FD7-4CEC-8926-D4E0813CFADE}" presName="hierRoot2" presStyleCnt="0"/>
      <dgm:spPr/>
      <dgm:t>
        <a:bodyPr/>
        <a:lstStyle/>
        <a:p>
          <a:endParaRPr lang="tr-TR"/>
        </a:p>
      </dgm:t>
    </dgm:pt>
    <dgm:pt modelId="{A50277C7-58CD-48B6-9C64-EA266283E1C2}" type="pres">
      <dgm:prSet presAssocID="{05264D7E-4FD7-4CEC-8926-D4E0813CFADE}" presName="composite2" presStyleCnt="0"/>
      <dgm:spPr/>
      <dgm:t>
        <a:bodyPr/>
        <a:lstStyle/>
        <a:p>
          <a:endParaRPr lang="tr-TR"/>
        </a:p>
      </dgm:t>
    </dgm:pt>
    <dgm:pt modelId="{A3F5CAA2-724B-42F8-9013-20A00BCE8077}" type="pres">
      <dgm:prSet presAssocID="{05264D7E-4FD7-4CEC-8926-D4E0813CFADE}" presName="background2" presStyleLbl="node2" presStyleIdx="0" presStyleCnt="1"/>
      <dgm:spPr/>
      <dgm:t>
        <a:bodyPr/>
        <a:lstStyle/>
        <a:p>
          <a:endParaRPr lang="tr-TR"/>
        </a:p>
      </dgm:t>
    </dgm:pt>
    <dgm:pt modelId="{AB34C8CB-A05F-4C1F-8B1C-519883408884}" type="pres">
      <dgm:prSet presAssocID="{05264D7E-4FD7-4CEC-8926-D4E0813CFADE}" presName="text2" presStyleLbl="fgAcc2" presStyleIdx="0" presStyleCnt="1" custScaleX="300201" custLinFactX="-100000" custLinFactNeighborX="-110656" custLinFactNeighborY="58962">
        <dgm:presLayoutVars>
          <dgm:chPref val="3"/>
        </dgm:presLayoutVars>
      </dgm:prSet>
      <dgm:spPr/>
      <dgm:t>
        <a:bodyPr/>
        <a:lstStyle/>
        <a:p>
          <a:endParaRPr lang="tr-TR"/>
        </a:p>
      </dgm:t>
    </dgm:pt>
    <dgm:pt modelId="{CFC675EC-829D-49EE-B58E-87D31549C0ED}" type="pres">
      <dgm:prSet presAssocID="{05264D7E-4FD7-4CEC-8926-D4E0813CFADE}" presName="hierChild3" presStyleCnt="0"/>
      <dgm:spPr/>
      <dgm:t>
        <a:bodyPr/>
        <a:lstStyle/>
        <a:p>
          <a:endParaRPr lang="tr-TR"/>
        </a:p>
      </dgm:t>
    </dgm:pt>
    <dgm:pt modelId="{D2AC26FA-68EB-417D-A1DB-3134ACC0B631}" type="pres">
      <dgm:prSet presAssocID="{491EA3B4-3D69-4F1B-88E8-00D1B2E6F618}" presName="Name17" presStyleLbl="parChTrans1D3" presStyleIdx="0" presStyleCnt="1"/>
      <dgm:spPr/>
      <dgm:t>
        <a:bodyPr/>
        <a:lstStyle/>
        <a:p>
          <a:endParaRPr lang="tr-TR"/>
        </a:p>
      </dgm:t>
    </dgm:pt>
    <dgm:pt modelId="{4EBCE2E4-0977-4CDF-86EA-2F56F11C1A3B}" type="pres">
      <dgm:prSet presAssocID="{5E94EE83-8B2E-4D17-811D-FC4A195D7039}" presName="hierRoot3" presStyleCnt="0"/>
      <dgm:spPr/>
      <dgm:t>
        <a:bodyPr/>
        <a:lstStyle/>
        <a:p>
          <a:endParaRPr lang="tr-TR"/>
        </a:p>
      </dgm:t>
    </dgm:pt>
    <dgm:pt modelId="{CF2FD7A4-483D-4D8B-B89E-E34EDA0422FE}" type="pres">
      <dgm:prSet presAssocID="{5E94EE83-8B2E-4D17-811D-FC4A195D7039}" presName="composite3" presStyleCnt="0"/>
      <dgm:spPr/>
      <dgm:t>
        <a:bodyPr/>
        <a:lstStyle/>
        <a:p>
          <a:endParaRPr lang="tr-TR"/>
        </a:p>
      </dgm:t>
    </dgm:pt>
    <dgm:pt modelId="{5F32D858-1BDC-4F0C-A685-8526ED5DF9F6}" type="pres">
      <dgm:prSet presAssocID="{5E94EE83-8B2E-4D17-811D-FC4A195D7039}" presName="background3" presStyleLbl="node3" presStyleIdx="0" presStyleCnt="1"/>
      <dgm:spPr/>
      <dgm:t>
        <a:bodyPr/>
        <a:lstStyle/>
        <a:p>
          <a:endParaRPr lang="tr-TR"/>
        </a:p>
      </dgm:t>
    </dgm:pt>
    <dgm:pt modelId="{ED60D4AF-9742-418D-8091-BE4CCE686392}" type="pres">
      <dgm:prSet presAssocID="{5E94EE83-8B2E-4D17-811D-FC4A195D7039}" presName="text3" presStyleLbl="fgAcc3" presStyleIdx="0" presStyleCnt="1" custScaleX="255733" custLinFactX="-36546" custLinFactNeighborX="-100000" custLinFactNeighborY="53214">
        <dgm:presLayoutVars>
          <dgm:chPref val="3"/>
        </dgm:presLayoutVars>
      </dgm:prSet>
      <dgm:spPr/>
      <dgm:t>
        <a:bodyPr/>
        <a:lstStyle/>
        <a:p>
          <a:endParaRPr lang="tr-TR"/>
        </a:p>
      </dgm:t>
    </dgm:pt>
    <dgm:pt modelId="{D6480175-5B77-4508-BF93-DBA64766BB44}" type="pres">
      <dgm:prSet presAssocID="{5E94EE83-8B2E-4D17-811D-FC4A195D7039}" presName="hierChild4" presStyleCnt="0"/>
      <dgm:spPr/>
      <dgm:t>
        <a:bodyPr/>
        <a:lstStyle/>
        <a:p>
          <a:endParaRPr lang="tr-TR"/>
        </a:p>
      </dgm:t>
    </dgm:pt>
    <dgm:pt modelId="{7F1CBFA7-68AF-4633-A7FF-7730C06F5B0E}" type="pres">
      <dgm:prSet presAssocID="{40FCBEED-E424-4751-9660-E65B2B429DDE}" presName="Name23" presStyleLbl="parChTrans1D4" presStyleIdx="0" presStyleCnt="4"/>
      <dgm:spPr/>
      <dgm:t>
        <a:bodyPr/>
        <a:lstStyle/>
        <a:p>
          <a:endParaRPr lang="tr-TR"/>
        </a:p>
      </dgm:t>
    </dgm:pt>
    <dgm:pt modelId="{D742110E-DA08-428B-BB81-90CF12BCAC44}" type="pres">
      <dgm:prSet presAssocID="{58A4620D-FBEA-497C-B657-9C3EA89097D9}" presName="hierRoot4" presStyleCnt="0"/>
      <dgm:spPr/>
      <dgm:t>
        <a:bodyPr/>
        <a:lstStyle/>
        <a:p>
          <a:endParaRPr lang="tr-TR"/>
        </a:p>
      </dgm:t>
    </dgm:pt>
    <dgm:pt modelId="{2B9F468E-18BC-415D-839E-00795F6EC7FE}" type="pres">
      <dgm:prSet presAssocID="{58A4620D-FBEA-497C-B657-9C3EA89097D9}" presName="composite4" presStyleCnt="0"/>
      <dgm:spPr/>
      <dgm:t>
        <a:bodyPr/>
        <a:lstStyle/>
        <a:p>
          <a:endParaRPr lang="tr-TR"/>
        </a:p>
      </dgm:t>
    </dgm:pt>
    <dgm:pt modelId="{1C8B6359-0802-4149-80D2-857A7D7028E8}" type="pres">
      <dgm:prSet presAssocID="{58A4620D-FBEA-497C-B657-9C3EA89097D9}" presName="background4" presStyleLbl="node4" presStyleIdx="0" presStyleCnt="4"/>
      <dgm:spPr/>
      <dgm:t>
        <a:bodyPr/>
        <a:lstStyle/>
        <a:p>
          <a:endParaRPr lang="tr-TR"/>
        </a:p>
      </dgm:t>
    </dgm:pt>
    <dgm:pt modelId="{913937F0-5892-4BB7-919C-80C92720B538}" type="pres">
      <dgm:prSet presAssocID="{58A4620D-FBEA-497C-B657-9C3EA89097D9}" presName="text4" presStyleLbl="fgAcc4" presStyleIdx="0" presStyleCnt="4" custScaleX="240912" custLinFactNeighborX="-3145" custLinFactNeighborY="59137">
        <dgm:presLayoutVars>
          <dgm:chPref val="3"/>
        </dgm:presLayoutVars>
      </dgm:prSet>
      <dgm:spPr/>
      <dgm:t>
        <a:bodyPr/>
        <a:lstStyle/>
        <a:p>
          <a:endParaRPr lang="tr-TR"/>
        </a:p>
      </dgm:t>
    </dgm:pt>
    <dgm:pt modelId="{894EBF93-5826-4569-8A23-B51BCEFA97F9}" type="pres">
      <dgm:prSet presAssocID="{58A4620D-FBEA-497C-B657-9C3EA89097D9}" presName="hierChild5" presStyleCnt="0"/>
      <dgm:spPr/>
      <dgm:t>
        <a:bodyPr/>
        <a:lstStyle/>
        <a:p>
          <a:endParaRPr lang="tr-TR"/>
        </a:p>
      </dgm:t>
    </dgm:pt>
    <dgm:pt modelId="{76729EE4-D503-49B0-AB9C-F9BF69EECCDF}" type="pres">
      <dgm:prSet presAssocID="{6D956F76-25C1-4436-ABC0-5AC838C5F929}" presName="Name23" presStyleLbl="parChTrans1D4" presStyleIdx="1" presStyleCnt="4"/>
      <dgm:spPr/>
      <dgm:t>
        <a:bodyPr/>
        <a:lstStyle/>
        <a:p>
          <a:endParaRPr lang="tr-TR"/>
        </a:p>
      </dgm:t>
    </dgm:pt>
    <dgm:pt modelId="{9A6CA69B-491B-4761-A12A-3D9AD4CFCB98}" type="pres">
      <dgm:prSet presAssocID="{CCC5EF04-14BD-42AD-8F5C-E49D14BB02EA}" presName="hierRoot4" presStyleCnt="0"/>
      <dgm:spPr/>
      <dgm:t>
        <a:bodyPr/>
        <a:lstStyle/>
        <a:p>
          <a:endParaRPr lang="tr-TR"/>
        </a:p>
      </dgm:t>
    </dgm:pt>
    <dgm:pt modelId="{E88BF4D0-FA1D-4B20-8BA5-AF12FE35788E}" type="pres">
      <dgm:prSet presAssocID="{CCC5EF04-14BD-42AD-8F5C-E49D14BB02EA}" presName="composite4" presStyleCnt="0"/>
      <dgm:spPr/>
      <dgm:t>
        <a:bodyPr/>
        <a:lstStyle/>
        <a:p>
          <a:endParaRPr lang="tr-TR"/>
        </a:p>
      </dgm:t>
    </dgm:pt>
    <dgm:pt modelId="{1FD5018E-501E-4C51-BDA9-1B4A139A1769}" type="pres">
      <dgm:prSet presAssocID="{CCC5EF04-14BD-42AD-8F5C-E49D14BB02EA}" presName="background4" presStyleLbl="node4" presStyleIdx="1" presStyleCnt="4"/>
      <dgm:spPr/>
      <dgm:t>
        <a:bodyPr/>
        <a:lstStyle/>
        <a:p>
          <a:endParaRPr lang="tr-TR"/>
        </a:p>
      </dgm:t>
    </dgm:pt>
    <dgm:pt modelId="{6317E1E8-EED2-4D21-BC9E-BF8B06C9518A}" type="pres">
      <dgm:prSet presAssocID="{CCC5EF04-14BD-42AD-8F5C-E49D14BB02EA}" presName="text4" presStyleLbl="fgAcc4" presStyleIdx="1" presStyleCnt="4" custScaleX="137156" custLinFactNeighborX="85788" custLinFactNeighborY="41718">
        <dgm:presLayoutVars>
          <dgm:chPref val="3"/>
        </dgm:presLayoutVars>
      </dgm:prSet>
      <dgm:spPr/>
      <dgm:t>
        <a:bodyPr/>
        <a:lstStyle/>
        <a:p>
          <a:endParaRPr lang="tr-TR"/>
        </a:p>
      </dgm:t>
    </dgm:pt>
    <dgm:pt modelId="{6990A1A5-45D7-42CF-B19A-6C0A0DEEFCF7}" type="pres">
      <dgm:prSet presAssocID="{CCC5EF04-14BD-42AD-8F5C-E49D14BB02EA}" presName="hierChild5" presStyleCnt="0"/>
      <dgm:spPr/>
      <dgm:t>
        <a:bodyPr/>
        <a:lstStyle/>
        <a:p>
          <a:endParaRPr lang="tr-TR"/>
        </a:p>
      </dgm:t>
    </dgm:pt>
    <dgm:pt modelId="{D98B1454-B680-4AA7-B7BB-F5C4DC016102}" type="pres">
      <dgm:prSet presAssocID="{C70DA6DB-B632-48BC-B042-8BA82BADF02E}" presName="Name23" presStyleLbl="parChTrans1D4" presStyleIdx="2" presStyleCnt="4"/>
      <dgm:spPr/>
      <dgm:t>
        <a:bodyPr/>
        <a:lstStyle/>
        <a:p>
          <a:endParaRPr lang="tr-TR"/>
        </a:p>
      </dgm:t>
    </dgm:pt>
    <dgm:pt modelId="{2EEF5C54-0886-44E1-9635-2FD8C4808BD6}" type="pres">
      <dgm:prSet presAssocID="{FC0356E6-8780-4712-8DF3-4FBB532441FB}" presName="hierRoot4" presStyleCnt="0"/>
      <dgm:spPr/>
      <dgm:t>
        <a:bodyPr/>
        <a:lstStyle/>
        <a:p>
          <a:endParaRPr lang="tr-TR"/>
        </a:p>
      </dgm:t>
    </dgm:pt>
    <dgm:pt modelId="{F629A61F-0E68-46F5-B79C-641AFB03494D}" type="pres">
      <dgm:prSet presAssocID="{FC0356E6-8780-4712-8DF3-4FBB532441FB}" presName="composite4" presStyleCnt="0"/>
      <dgm:spPr/>
      <dgm:t>
        <a:bodyPr/>
        <a:lstStyle/>
        <a:p>
          <a:endParaRPr lang="tr-TR"/>
        </a:p>
      </dgm:t>
    </dgm:pt>
    <dgm:pt modelId="{1F0F9FC4-BAD5-4170-A3B6-8531738F5658}" type="pres">
      <dgm:prSet presAssocID="{FC0356E6-8780-4712-8DF3-4FBB532441FB}" presName="background4" presStyleLbl="node4" presStyleIdx="2" presStyleCnt="4"/>
      <dgm:spPr/>
      <dgm:t>
        <a:bodyPr/>
        <a:lstStyle/>
        <a:p>
          <a:endParaRPr lang="tr-TR"/>
        </a:p>
      </dgm:t>
    </dgm:pt>
    <dgm:pt modelId="{821FFC73-1F63-4325-8399-A932EA983014}" type="pres">
      <dgm:prSet presAssocID="{FC0356E6-8780-4712-8DF3-4FBB532441FB}" presName="text4" presStyleLbl="fgAcc4" presStyleIdx="2" presStyleCnt="4" custScaleX="144578" custLinFactX="71021" custLinFactNeighborX="100000" custLinFactNeighborY="35970">
        <dgm:presLayoutVars>
          <dgm:chPref val="3"/>
        </dgm:presLayoutVars>
      </dgm:prSet>
      <dgm:spPr/>
      <dgm:t>
        <a:bodyPr/>
        <a:lstStyle/>
        <a:p>
          <a:endParaRPr lang="tr-TR"/>
        </a:p>
      </dgm:t>
    </dgm:pt>
    <dgm:pt modelId="{716EB124-AB50-447A-9D97-91254FC27E9B}" type="pres">
      <dgm:prSet presAssocID="{FC0356E6-8780-4712-8DF3-4FBB532441FB}" presName="hierChild5" presStyleCnt="0"/>
      <dgm:spPr/>
      <dgm:t>
        <a:bodyPr/>
        <a:lstStyle/>
        <a:p>
          <a:endParaRPr lang="tr-TR"/>
        </a:p>
      </dgm:t>
    </dgm:pt>
    <dgm:pt modelId="{A2053281-6976-4EB2-B481-03478566A735}" type="pres">
      <dgm:prSet presAssocID="{B6AA65A0-E8BF-4FB3-9CAB-C56A054494C5}" presName="Name23" presStyleLbl="parChTrans1D4" presStyleIdx="3" presStyleCnt="4"/>
      <dgm:spPr/>
      <dgm:t>
        <a:bodyPr/>
        <a:lstStyle/>
        <a:p>
          <a:endParaRPr lang="tr-TR"/>
        </a:p>
      </dgm:t>
    </dgm:pt>
    <dgm:pt modelId="{8E1618F6-F066-4DE3-B374-F9D09D944489}" type="pres">
      <dgm:prSet presAssocID="{3A4052C1-2198-4E4A-AE35-05FC41F14944}" presName="hierRoot4" presStyleCnt="0"/>
      <dgm:spPr/>
      <dgm:t>
        <a:bodyPr/>
        <a:lstStyle/>
        <a:p>
          <a:endParaRPr lang="tr-TR"/>
        </a:p>
      </dgm:t>
    </dgm:pt>
    <dgm:pt modelId="{807274FB-47BC-46B3-A848-12433E81D332}" type="pres">
      <dgm:prSet presAssocID="{3A4052C1-2198-4E4A-AE35-05FC41F14944}" presName="composite4" presStyleCnt="0"/>
      <dgm:spPr/>
      <dgm:t>
        <a:bodyPr/>
        <a:lstStyle/>
        <a:p>
          <a:endParaRPr lang="tr-TR"/>
        </a:p>
      </dgm:t>
    </dgm:pt>
    <dgm:pt modelId="{B2A2C2BD-1BD4-4C5D-9F83-550465E73246}" type="pres">
      <dgm:prSet presAssocID="{3A4052C1-2198-4E4A-AE35-05FC41F14944}" presName="background4" presStyleLbl="node4" presStyleIdx="3" presStyleCnt="4"/>
      <dgm:spPr/>
      <dgm:t>
        <a:bodyPr/>
        <a:lstStyle/>
        <a:p>
          <a:endParaRPr lang="tr-TR"/>
        </a:p>
      </dgm:t>
    </dgm:pt>
    <dgm:pt modelId="{5C2F185A-33FC-4009-885D-C1916F2F26E8}" type="pres">
      <dgm:prSet presAssocID="{3A4052C1-2198-4E4A-AE35-05FC41F14944}" presName="text4" presStyleLbl="fgAcc4" presStyleIdx="3" presStyleCnt="4" custScaleX="122334" custLinFactX="122944" custLinFactNeighborX="200000" custLinFactNeighborY="-16462">
        <dgm:presLayoutVars>
          <dgm:chPref val="3"/>
        </dgm:presLayoutVars>
      </dgm:prSet>
      <dgm:spPr/>
      <dgm:t>
        <a:bodyPr/>
        <a:lstStyle/>
        <a:p>
          <a:endParaRPr lang="tr-TR"/>
        </a:p>
      </dgm:t>
    </dgm:pt>
    <dgm:pt modelId="{7CFB87BC-0B33-4078-A31F-EDCAD2158813}" type="pres">
      <dgm:prSet presAssocID="{3A4052C1-2198-4E4A-AE35-05FC41F14944}" presName="hierChild5" presStyleCnt="0"/>
      <dgm:spPr/>
      <dgm:t>
        <a:bodyPr/>
        <a:lstStyle/>
        <a:p>
          <a:endParaRPr lang="tr-TR"/>
        </a:p>
      </dgm:t>
    </dgm:pt>
  </dgm:ptLst>
  <dgm:cxnLst>
    <dgm:cxn modelId="{56A97D6F-47A3-49D5-BB9C-9393C17E3668}" type="presOf" srcId="{CCC5EF04-14BD-42AD-8F5C-E49D14BB02EA}" destId="{6317E1E8-EED2-4D21-BC9E-BF8B06C9518A}" srcOrd="0" destOrd="0" presId="urn:microsoft.com/office/officeart/2005/8/layout/hierarchy1"/>
    <dgm:cxn modelId="{85C79F06-E658-43E5-BD38-16B26666A114}" type="presOf" srcId="{05264D7E-4FD7-4CEC-8926-D4E0813CFADE}" destId="{AB34C8CB-A05F-4C1F-8B1C-519883408884}" srcOrd="0" destOrd="0" presId="urn:microsoft.com/office/officeart/2005/8/layout/hierarchy1"/>
    <dgm:cxn modelId="{027B1780-CFA2-48D6-A1AB-A1E12B03D661}" srcId="{FC57BC48-429A-4201-A3CB-6E6F0EFA4309}" destId="{05264D7E-4FD7-4CEC-8926-D4E0813CFADE}" srcOrd="0" destOrd="0" parTransId="{A5D9104E-0DB3-4E5B-AC44-FBFCCE915BFD}" sibTransId="{6E0036B2-06BA-44A6-8AFD-E70F728A22FF}"/>
    <dgm:cxn modelId="{E74DF871-71F8-4C98-8E0B-EF2CF20B947F}" type="presOf" srcId="{B6AA65A0-E8BF-4FB3-9CAB-C56A054494C5}" destId="{A2053281-6976-4EB2-B481-03478566A735}" srcOrd="0" destOrd="0" presId="urn:microsoft.com/office/officeart/2005/8/layout/hierarchy1"/>
    <dgm:cxn modelId="{68929FD8-4835-4EC5-B876-2FC0B0A093E7}" type="presOf" srcId="{C70DA6DB-B632-48BC-B042-8BA82BADF02E}" destId="{D98B1454-B680-4AA7-B7BB-F5C4DC016102}" srcOrd="0" destOrd="0" presId="urn:microsoft.com/office/officeart/2005/8/layout/hierarchy1"/>
    <dgm:cxn modelId="{49D2A20A-3C05-425D-9297-2CFC024FFAD3}" type="presOf" srcId="{AEB8DDA7-0F9B-4810-BBBC-0034707DCA59}" destId="{35BF084B-194D-4B69-A479-9DD3A312F3FA}" srcOrd="0" destOrd="0" presId="urn:microsoft.com/office/officeart/2005/8/layout/hierarchy1"/>
    <dgm:cxn modelId="{6FA99577-5120-492C-8717-455C88E88713}" srcId="{5E94EE83-8B2E-4D17-811D-FC4A195D7039}" destId="{58A4620D-FBEA-497C-B657-9C3EA89097D9}" srcOrd="0" destOrd="0" parTransId="{40FCBEED-E424-4751-9660-E65B2B429DDE}" sibTransId="{8E8E1DD8-E2CC-4A4F-9C46-DE0CF13478C1}"/>
    <dgm:cxn modelId="{31566DF5-06EE-4DE1-8D8C-BA173849EDF9}" type="presOf" srcId="{6D956F76-25C1-4436-ABC0-5AC838C5F929}" destId="{76729EE4-D503-49B0-AB9C-F9BF69EECCDF}" srcOrd="0" destOrd="0" presId="urn:microsoft.com/office/officeart/2005/8/layout/hierarchy1"/>
    <dgm:cxn modelId="{B6BD4613-B883-4FBE-AB98-2349A1CD2D81}" srcId="{05264D7E-4FD7-4CEC-8926-D4E0813CFADE}" destId="{5E94EE83-8B2E-4D17-811D-FC4A195D7039}" srcOrd="0" destOrd="0" parTransId="{491EA3B4-3D69-4F1B-88E8-00D1B2E6F618}" sibTransId="{A749F7AA-D1E7-4404-9507-6B379076AB72}"/>
    <dgm:cxn modelId="{335978F3-CEF3-4E50-B7AB-A30A98F8DDA7}" type="presOf" srcId="{FC57BC48-429A-4201-A3CB-6E6F0EFA4309}" destId="{F22AE314-1865-4B1B-BF11-5D92AA9E29CF}" srcOrd="0" destOrd="0" presId="urn:microsoft.com/office/officeart/2005/8/layout/hierarchy1"/>
    <dgm:cxn modelId="{6EC39612-EBCA-40FB-BEE9-E6A0606009E8}" type="presOf" srcId="{FC0356E6-8780-4712-8DF3-4FBB532441FB}" destId="{821FFC73-1F63-4325-8399-A932EA983014}" srcOrd="0" destOrd="0" presId="urn:microsoft.com/office/officeart/2005/8/layout/hierarchy1"/>
    <dgm:cxn modelId="{77D3F162-852F-4BEB-96AF-6BDC4738513D}" srcId="{AEB8DDA7-0F9B-4810-BBBC-0034707DCA59}" destId="{FC57BC48-429A-4201-A3CB-6E6F0EFA4309}" srcOrd="0" destOrd="0" parTransId="{4F229744-F782-4ABE-8DDD-E85A522529FD}" sibTransId="{A051DCF5-96D0-4D31-BEFC-3027A4851EE8}"/>
    <dgm:cxn modelId="{CEB317B5-9DAE-4BCF-9843-FD56C133F9A0}" type="presOf" srcId="{A5D9104E-0DB3-4E5B-AC44-FBFCCE915BFD}" destId="{30C39618-AE06-4AA0-891D-74D0B5241B85}" srcOrd="0" destOrd="0" presId="urn:microsoft.com/office/officeart/2005/8/layout/hierarchy1"/>
    <dgm:cxn modelId="{E3BFD26E-BDEB-4BC8-8540-4E978A84939C}" srcId="{58A4620D-FBEA-497C-B657-9C3EA89097D9}" destId="{CCC5EF04-14BD-42AD-8F5C-E49D14BB02EA}" srcOrd="0" destOrd="0" parTransId="{6D956F76-25C1-4436-ABC0-5AC838C5F929}" sibTransId="{4EA784FE-FD70-483D-9DA1-185FFF0A1730}"/>
    <dgm:cxn modelId="{0D145CBE-06F9-46FA-A255-F0074B65F035}" type="presOf" srcId="{3A4052C1-2198-4E4A-AE35-05FC41F14944}" destId="{5C2F185A-33FC-4009-885D-C1916F2F26E8}" srcOrd="0" destOrd="0" presId="urn:microsoft.com/office/officeart/2005/8/layout/hierarchy1"/>
    <dgm:cxn modelId="{074A9043-D8C4-4940-BE43-D395DCF075D9}" type="presOf" srcId="{5E94EE83-8B2E-4D17-811D-FC4A195D7039}" destId="{ED60D4AF-9742-418D-8091-BE4CCE686392}" srcOrd="0" destOrd="0" presId="urn:microsoft.com/office/officeart/2005/8/layout/hierarchy1"/>
    <dgm:cxn modelId="{A1654794-F66D-482F-AC96-DB8C97555B4D}" type="presOf" srcId="{491EA3B4-3D69-4F1B-88E8-00D1B2E6F618}" destId="{D2AC26FA-68EB-417D-A1DB-3134ACC0B631}" srcOrd="0" destOrd="0" presId="urn:microsoft.com/office/officeart/2005/8/layout/hierarchy1"/>
    <dgm:cxn modelId="{52292AEB-D363-4CE4-9E54-FEC811C27818}" type="presOf" srcId="{58A4620D-FBEA-497C-B657-9C3EA89097D9}" destId="{913937F0-5892-4BB7-919C-80C92720B538}" srcOrd="0" destOrd="0" presId="urn:microsoft.com/office/officeart/2005/8/layout/hierarchy1"/>
    <dgm:cxn modelId="{5C6C656C-1BD7-4645-A5FF-AA25A82E0B57}" srcId="{CCC5EF04-14BD-42AD-8F5C-E49D14BB02EA}" destId="{FC0356E6-8780-4712-8DF3-4FBB532441FB}" srcOrd="0" destOrd="0" parTransId="{C70DA6DB-B632-48BC-B042-8BA82BADF02E}" sibTransId="{47321788-AA3B-4E54-BA1B-B395AC115849}"/>
    <dgm:cxn modelId="{E0EF6A64-408E-47DE-831F-68A027918C91}" type="presOf" srcId="{40FCBEED-E424-4751-9660-E65B2B429DDE}" destId="{7F1CBFA7-68AF-4633-A7FF-7730C06F5B0E}" srcOrd="0" destOrd="0" presId="urn:microsoft.com/office/officeart/2005/8/layout/hierarchy1"/>
    <dgm:cxn modelId="{56CA5ECE-1145-4067-A6EF-E8CA5B5A8E2C}" srcId="{FC0356E6-8780-4712-8DF3-4FBB532441FB}" destId="{3A4052C1-2198-4E4A-AE35-05FC41F14944}" srcOrd="0" destOrd="0" parTransId="{B6AA65A0-E8BF-4FB3-9CAB-C56A054494C5}" sibTransId="{20859F10-E4FA-41B4-8E46-D99AD702F3FC}"/>
    <dgm:cxn modelId="{0574B395-C68A-4465-87DB-E512F1DCCA3A}" type="presParOf" srcId="{35BF084B-194D-4B69-A479-9DD3A312F3FA}" destId="{80931B5C-7F99-4408-9CC7-3EC725BA2629}" srcOrd="0" destOrd="0" presId="urn:microsoft.com/office/officeart/2005/8/layout/hierarchy1"/>
    <dgm:cxn modelId="{F7D5ED0E-3A39-4691-BF08-D62AB1AF8D9E}" type="presParOf" srcId="{80931B5C-7F99-4408-9CC7-3EC725BA2629}" destId="{B383E4B1-2A63-47F4-B6A2-D818CDDD234B}" srcOrd="0" destOrd="0" presId="urn:microsoft.com/office/officeart/2005/8/layout/hierarchy1"/>
    <dgm:cxn modelId="{87B10CF9-6177-4796-8833-96D3AB31873C}" type="presParOf" srcId="{B383E4B1-2A63-47F4-B6A2-D818CDDD234B}" destId="{7C151F87-7592-478E-8B8A-F786E52B7215}" srcOrd="0" destOrd="0" presId="urn:microsoft.com/office/officeart/2005/8/layout/hierarchy1"/>
    <dgm:cxn modelId="{0CD8866A-7353-419A-B0BF-6AB173C1D2CE}" type="presParOf" srcId="{B383E4B1-2A63-47F4-B6A2-D818CDDD234B}" destId="{F22AE314-1865-4B1B-BF11-5D92AA9E29CF}" srcOrd="1" destOrd="0" presId="urn:microsoft.com/office/officeart/2005/8/layout/hierarchy1"/>
    <dgm:cxn modelId="{97215C0A-1DFA-4DA9-B264-BAE91928D193}" type="presParOf" srcId="{80931B5C-7F99-4408-9CC7-3EC725BA2629}" destId="{A4732522-D644-4F53-8194-B6165F4986C3}" srcOrd="1" destOrd="0" presId="urn:microsoft.com/office/officeart/2005/8/layout/hierarchy1"/>
    <dgm:cxn modelId="{45636CC2-34C6-4FD2-8A18-790FF648F4B7}" type="presParOf" srcId="{A4732522-D644-4F53-8194-B6165F4986C3}" destId="{30C39618-AE06-4AA0-891D-74D0B5241B85}" srcOrd="0" destOrd="0" presId="urn:microsoft.com/office/officeart/2005/8/layout/hierarchy1"/>
    <dgm:cxn modelId="{B12CEBBC-1A9F-4197-8994-FA25FFE65541}" type="presParOf" srcId="{A4732522-D644-4F53-8194-B6165F4986C3}" destId="{CA736CB6-CFE5-490F-95F2-F6716352ACEA}" srcOrd="1" destOrd="0" presId="urn:microsoft.com/office/officeart/2005/8/layout/hierarchy1"/>
    <dgm:cxn modelId="{77B3E5CD-5757-4B60-A8DD-623CDE58955A}" type="presParOf" srcId="{CA736CB6-CFE5-490F-95F2-F6716352ACEA}" destId="{A50277C7-58CD-48B6-9C64-EA266283E1C2}" srcOrd="0" destOrd="0" presId="urn:microsoft.com/office/officeart/2005/8/layout/hierarchy1"/>
    <dgm:cxn modelId="{FB67E584-5087-40BB-A089-7EADD7828A5F}" type="presParOf" srcId="{A50277C7-58CD-48B6-9C64-EA266283E1C2}" destId="{A3F5CAA2-724B-42F8-9013-20A00BCE8077}" srcOrd="0" destOrd="0" presId="urn:microsoft.com/office/officeart/2005/8/layout/hierarchy1"/>
    <dgm:cxn modelId="{00E5BD57-73ED-4A9D-B3C8-37B8AF293058}" type="presParOf" srcId="{A50277C7-58CD-48B6-9C64-EA266283E1C2}" destId="{AB34C8CB-A05F-4C1F-8B1C-519883408884}" srcOrd="1" destOrd="0" presId="urn:microsoft.com/office/officeart/2005/8/layout/hierarchy1"/>
    <dgm:cxn modelId="{44757774-3F8D-4C77-A730-584367FA6EDD}" type="presParOf" srcId="{CA736CB6-CFE5-490F-95F2-F6716352ACEA}" destId="{CFC675EC-829D-49EE-B58E-87D31549C0ED}" srcOrd="1" destOrd="0" presId="urn:microsoft.com/office/officeart/2005/8/layout/hierarchy1"/>
    <dgm:cxn modelId="{B495B6CF-5DA3-4EE6-892C-846F0AD34F8C}" type="presParOf" srcId="{CFC675EC-829D-49EE-B58E-87D31549C0ED}" destId="{D2AC26FA-68EB-417D-A1DB-3134ACC0B631}" srcOrd="0" destOrd="0" presId="urn:microsoft.com/office/officeart/2005/8/layout/hierarchy1"/>
    <dgm:cxn modelId="{8809AAA3-4B50-4FD3-A070-C251BB4DC3C4}" type="presParOf" srcId="{CFC675EC-829D-49EE-B58E-87D31549C0ED}" destId="{4EBCE2E4-0977-4CDF-86EA-2F56F11C1A3B}" srcOrd="1" destOrd="0" presId="urn:microsoft.com/office/officeart/2005/8/layout/hierarchy1"/>
    <dgm:cxn modelId="{D0D254B6-4CB7-4BFC-960C-85CF5CC7157B}" type="presParOf" srcId="{4EBCE2E4-0977-4CDF-86EA-2F56F11C1A3B}" destId="{CF2FD7A4-483D-4D8B-B89E-E34EDA0422FE}" srcOrd="0" destOrd="0" presId="urn:microsoft.com/office/officeart/2005/8/layout/hierarchy1"/>
    <dgm:cxn modelId="{D743B80E-D3AA-4EC9-B5C6-4086D5904F46}" type="presParOf" srcId="{CF2FD7A4-483D-4D8B-B89E-E34EDA0422FE}" destId="{5F32D858-1BDC-4F0C-A685-8526ED5DF9F6}" srcOrd="0" destOrd="0" presId="urn:microsoft.com/office/officeart/2005/8/layout/hierarchy1"/>
    <dgm:cxn modelId="{6ADA36C3-4C89-462F-8456-071E2BEF3388}" type="presParOf" srcId="{CF2FD7A4-483D-4D8B-B89E-E34EDA0422FE}" destId="{ED60D4AF-9742-418D-8091-BE4CCE686392}" srcOrd="1" destOrd="0" presId="urn:microsoft.com/office/officeart/2005/8/layout/hierarchy1"/>
    <dgm:cxn modelId="{5306B896-AA51-4AC4-AEE4-4B3EB1451CBC}" type="presParOf" srcId="{4EBCE2E4-0977-4CDF-86EA-2F56F11C1A3B}" destId="{D6480175-5B77-4508-BF93-DBA64766BB44}" srcOrd="1" destOrd="0" presId="urn:microsoft.com/office/officeart/2005/8/layout/hierarchy1"/>
    <dgm:cxn modelId="{1B9CC98E-F628-4BCE-BC9C-EE55B8B98015}" type="presParOf" srcId="{D6480175-5B77-4508-BF93-DBA64766BB44}" destId="{7F1CBFA7-68AF-4633-A7FF-7730C06F5B0E}" srcOrd="0" destOrd="0" presId="urn:microsoft.com/office/officeart/2005/8/layout/hierarchy1"/>
    <dgm:cxn modelId="{EAD89F39-8DF6-4DB0-8BF3-341B37F8E603}" type="presParOf" srcId="{D6480175-5B77-4508-BF93-DBA64766BB44}" destId="{D742110E-DA08-428B-BB81-90CF12BCAC44}" srcOrd="1" destOrd="0" presId="urn:microsoft.com/office/officeart/2005/8/layout/hierarchy1"/>
    <dgm:cxn modelId="{1E503672-9B6C-4160-AF4D-FE7AC53D075E}" type="presParOf" srcId="{D742110E-DA08-428B-BB81-90CF12BCAC44}" destId="{2B9F468E-18BC-415D-839E-00795F6EC7FE}" srcOrd="0" destOrd="0" presId="urn:microsoft.com/office/officeart/2005/8/layout/hierarchy1"/>
    <dgm:cxn modelId="{58E08CEF-4A91-4DE3-9293-EC4BE0B7CD6D}" type="presParOf" srcId="{2B9F468E-18BC-415D-839E-00795F6EC7FE}" destId="{1C8B6359-0802-4149-80D2-857A7D7028E8}" srcOrd="0" destOrd="0" presId="urn:microsoft.com/office/officeart/2005/8/layout/hierarchy1"/>
    <dgm:cxn modelId="{E5009D78-31B1-41DF-9A72-477343CCC2D1}" type="presParOf" srcId="{2B9F468E-18BC-415D-839E-00795F6EC7FE}" destId="{913937F0-5892-4BB7-919C-80C92720B538}" srcOrd="1" destOrd="0" presId="urn:microsoft.com/office/officeart/2005/8/layout/hierarchy1"/>
    <dgm:cxn modelId="{A08A82E6-4DF6-4FD8-85BF-545A1715B27E}" type="presParOf" srcId="{D742110E-DA08-428B-BB81-90CF12BCAC44}" destId="{894EBF93-5826-4569-8A23-B51BCEFA97F9}" srcOrd="1" destOrd="0" presId="urn:microsoft.com/office/officeart/2005/8/layout/hierarchy1"/>
    <dgm:cxn modelId="{BEE8CFDB-77EF-4F47-B4E5-48C7717F0391}" type="presParOf" srcId="{894EBF93-5826-4569-8A23-B51BCEFA97F9}" destId="{76729EE4-D503-49B0-AB9C-F9BF69EECCDF}" srcOrd="0" destOrd="0" presId="urn:microsoft.com/office/officeart/2005/8/layout/hierarchy1"/>
    <dgm:cxn modelId="{CBCD3BA3-7A1E-4569-A989-C561F3FD7D65}" type="presParOf" srcId="{894EBF93-5826-4569-8A23-B51BCEFA97F9}" destId="{9A6CA69B-491B-4761-A12A-3D9AD4CFCB98}" srcOrd="1" destOrd="0" presId="urn:microsoft.com/office/officeart/2005/8/layout/hierarchy1"/>
    <dgm:cxn modelId="{40A8D723-9543-4D08-82BA-E74485E84691}" type="presParOf" srcId="{9A6CA69B-491B-4761-A12A-3D9AD4CFCB98}" destId="{E88BF4D0-FA1D-4B20-8BA5-AF12FE35788E}" srcOrd="0" destOrd="0" presId="urn:microsoft.com/office/officeart/2005/8/layout/hierarchy1"/>
    <dgm:cxn modelId="{D7BEC002-6DF7-484A-82A2-C83CB34698F8}" type="presParOf" srcId="{E88BF4D0-FA1D-4B20-8BA5-AF12FE35788E}" destId="{1FD5018E-501E-4C51-BDA9-1B4A139A1769}" srcOrd="0" destOrd="0" presId="urn:microsoft.com/office/officeart/2005/8/layout/hierarchy1"/>
    <dgm:cxn modelId="{F4B415CC-DF1E-406B-97BF-10007EDCD94A}" type="presParOf" srcId="{E88BF4D0-FA1D-4B20-8BA5-AF12FE35788E}" destId="{6317E1E8-EED2-4D21-BC9E-BF8B06C9518A}" srcOrd="1" destOrd="0" presId="urn:microsoft.com/office/officeart/2005/8/layout/hierarchy1"/>
    <dgm:cxn modelId="{9F9D1093-6321-4277-ABFC-86DA6E17A4B0}" type="presParOf" srcId="{9A6CA69B-491B-4761-A12A-3D9AD4CFCB98}" destId="{6990A1A5-45D7-42CF-B19A-6C0A0DEEFCF7}" srcOrd="1" destOrd="0" presId="urn:microsoft.com/office/officeart/2005/8/layout/hierarchy1"/>
    <dgm:cxn modelId="{B6F65F37-EC89-4191-9EDA-07446F13328C}" type="presParOf" srcId="{6990A1A5-45D7-42CF-B19A-6C0A0DEEFCF7}" destId="{D98B1454-B680-4AA7-B7BB-F5C4DC016102}" srcOrd="0" destOrd="0" presId="urn:microsoft.com/office/officeart/2005/8/layout/hierarchy1"/>
    <dgm:cxn modelId="{A1ED99FD-50CD-4BE0-9F64-AB0BC60FB862}" type="presParOf" srcId="{6990A1A5-45D7-42CF-B19A-6C0A0DEEFCF7}" destId="{2EEF5C54-0886-44E1-9635-2FD8C4808BD6}" srcOrd="1" destOrd="0" presId="urn:microsoft.com/office/officeart/2005/8/layout/hierarchy1"/>
    <dgm:cxn modelId="{2775CD2A-F406-4C52-8EF3-93F444E122BF}" type="presParOf" srcId="{2EEF5C54-0886-44E1-9635-2FD8C4808BD6}" destId="{F629A61F-0E68-46F5-B79C-641AFB03494D}" srcOrd="0" destOrd="0" presId="urn:microsoft.com/office/officeart/2005/8/layout/hierarchy1"/>
    <dgm:cxn modelId="{39E09A0B-CAC1-40B4-B9F0-2771D54BB2DF}" type="presParOf" srcId="{F629A61F-0E68-46F5-B79C-641AFB03494D}" destId="{1F0F9FC4-BAD5-4170-A3B6-8531738F5658}" srcOrd="0" destOrd="0" presId="urn:microsoft.com/office/officeart/2005/8/layout/hierarchy1"/>
    <dgm:cxn modelId="{E14FD977-1B10-4F1C-B641-FADAF9C3EE92}" type="presParOf" srcId="{F629A61F-0E68-46F5-B79C-641AFB03494D}" destId="{821FFC73-1F63-4325-8399-A932EA983014}" srcOrd="1" destOrd="0" presId="urn:microsoft.com/office/officeart/2005/8/layout/hierarchy1"/>
    <dgm:cxn modelId="{077FF0BF-CA2E-40CC-BA59-E755C287EA90}" type="presParOf" srcId="{2EEF5C54-0886-44E1-9635-2FD8C4808BD6}" destId="{716EB124-AB50-447A-9D97-91254FC27E9B}" srcOrd="1" destOrd="0" presId="urn:microsoft.com/office/officeart/2005/8/layout/hierarchy1"/>
    <dgm:cxn modelId="{C2461DA9-C096-402E-AF20-8E9313FA0CAA}" type="presParOf" srcId="{716EB124-AB50-447A-9D97-91254FC27E9B}" destId="{A2053281-6976-4EB2-B481-03478566A735}" srcOrd="0" destOrd="0" presId="urn:microsoft.com/office/officeart/2005/8/layout/hierarchy1"/>
    <dgm:cxn modelId="{60765220-4C18-465F-9BC9-002F2B6FB6F0}" type="presParOf" srcId="{716EB124-AB50-447A-9D97-91254FC27E9B}" destId="{8E1618F6-F066-4DE3-B374-F9D09D944489}" srcOrd="1" destOrd="0" presId="urn:microsoft.com/office/officeart/2005/8/layout/hierarchy1"/>
    <dgm:cxn modelId="{4C3AB154-82B4-4AFA-8FCC-DF8DFAEE8358}" type="presParOf" srcId="{8E1618F6-F066-4DE3-B374-F9D09D944489}" destId="{807274FB-47BC-46B3-A848-12433E81D332}" srcOrd="0" destOrd="0" presId="urn:microsoft.com/office/officeart/2005/8/layout/hierarchy1"/>
    <dgm:cxn modelId="{96639E24-E8A1-4013-969B-84184C6058E0}" type="presParOf" srcId="{807274FB-47BC-46B3-A848-12433E81D332}" destId="{B2A2C2BD-1BD4-4C5D-9F83-550465E73246}" srcOrd="0" destOrd="0" presId="urn:microsoft.com/office/officeart/2005/8/layout/hierarchy1"/>
    <dgm:cxn modelId="{81224104-C396-4609-B03C-A17CBD01BB38}" type="presParOf" srcId="{807274FB-47BC-46B3-A848-12433E81D332}" destId="{5C2F185A-33FC-4009-885D-C1916F2F26E8}" srcOrd="1" destOrd="0" presId="urn:microsoft.com/office/officeart/2005/8/layout/hierarchy1"/>
    <dgm:cxn modelId="{5D3BF68B-B172-4A85-8851-4E6563B2969D}" type="presParOf" srcId="{8E1618F6-F066-4DE3-B374-F9D09D944489}" destId="{7CFB87BC-0B33-4078-A31F-EDCAD2158813}"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42BA19-5633-493E-B2A3-D6CF9AFD2FE3}" type="doc">
      <dgm:prSet loTypeId="urn:microsoft.com/office/officeart/2005/8/layout/hierarchy1" loCatId="hierarchy" qsTypeId="urn:microsoft.com/office/officeart/2005/8/quickstyle/simple4" qsCatId="simple" csTypeId="urn:microsoft.com/office/officeart/2005/8/colors/accent1_2#2" csCatId="accent1" phldr="1"/>
      <dgm:spPr/>
      <dgm:t>
        <a:bodyPr/>
        <a:lstStyle/>
        <a:p>
          <a:endParaRPr lang="tr-TR"/>
        </a:p>
      </dgm:t>
    </dgm:pt>
    <dgm:pt modelId="{14D2A82D-8E01-4A7F-8436-8B87347AF3F8}">
      <dgm:prSet phldrT="[Metin]" custT="1"/>
      <dgm:spPr/>
      <dgm:t>
        <a:bodyPr/>
        <a:lstStyle/>
        <a:p>
          <a:r>
            <a:rPr lang="tr-TR" sz="3200" dirty="0" smtClean="0"/>
            <a:t>Region Leader</a:t>
          </a:r>
          <a:endParaRPr lang="tr-TR" sz="3200" dirty="0"/>
        </a:p>
      </dgm:t>
    </dgm:pt>
    <dgm:pt modelId="{20687050-2476-425C-99DE-08DD3DB1EB8A}" type="parTrans" cxnId="{84DBD140-7087-4AF8-B9ED-531D3F8DE3F3}">
      <dgm:prSet/>
      <dgm:spPr/>
      <dgm:t>
        <a:bodyPr/>
        <a:lstStyle/>
        <a:p>
          <a:endParaRPr lang="tr-TR"/>
        </a:p>
      </dgm:t>
    </dgm:pt>
    <dgm:pt modelId="{6DEB220F-A6C7-4E2B-ABA7-B199BC9F9A4D}" type="sibTrans" cxnId="{84DBD140-7087-4AF8-B9ED-531D3F8DE3F3}">
      <dgm:prSet/>
      <dgm:spPr/>
      <dgm:t>
        <a:bodyPr/>
        <a:lstStyle/>
        <a:p>
          <a:endParaRPr lang="tr-TR"/>
        </a:p>
      </dgm:t>
    </dgm:pt>
    <dgm:pt modelId="{0EF96A3D-CD58-4CA9-AD3D-AC38A4F396D1}">
      <dgm:prSet phldrT="[Metin]" custT="1"/>
      <dgm:spPr/>
      <dgm:t>
        <a:bodyPr/>
        <a:lstStyle/>
        <a:p>
          <a:r>
            <a:rPr lang="tr-TR" sz="2400" dirty="0" err="1" smtClean="0"/>
            <a:t>Direct</a:t>
          </a:r>
          <a:r>
            <a:rPr lang="tr-TR" sz="2400" dirty="0" smtClean="0"/>
            <a:t> </a:t>
          </a:r>
          <a:r>
            <a:rPr lang="tr-TR" sz="2400" dirty="0" err="1" smtClean="0"/>
            <a:t>Reporter</a:t>
          </a:r>
          <a:endParaRPr lang="tr-TR" sz="2400" dirty="0" smtClean="0"/>
        </a:p>
      </dgm:t>
    </dgm:pt>
    <dgm:pt modelId="{7E5867B9-A67B-40D4-BB51-ADFCAD427EE4}" type="parTrans" cxnId="{C4C71828-3AE4-4EF6-8753-A4807064414B}">
      <dgm:prSet/>
      <dgm:spPr/>
      <dgm:t>
        <a:bodyPr/>
        <a:lstStyle/>
        <a:p>
          <a:endParaRPr lang="tr-TR"/>
        </a:p>
      </dgm:t>
    </dgm:pt>
    <dgm:pt modelId="{71E868A5-1208-4102-87B1-008280FD565D}" type="sibTrans" cxnId="{C4C71828-3AE4-4EF6-8753-A4807064414B}">
      <dgm:prSet/>
      <dgm:spPr/>
      <dgm:t>
        <a:bodyPr/>
        <a:lstStyle/>
        <a:p>
          <a:endParaRPr lang="tr-TR"/>
        </a:p>
      </dgm:t>
    </dgm:pt>
    <dgm:pt modelId="{24889BF4-56FC-482C-A668-DA084BB3C6A0}">
      <dgm:prSet phldrT="[Metin]" custT="1"/>
      <dgm:spPr/>
      <dgm:t>
        <a:bodyPr/>
        <a:lstStyle/>
        <a:p>
          <a:r>
            <a:rPr lang="tr-TR" sz="2400" dirty="0" err="1" smtClean="0"/>
            <a:t>Direct</a:t>
          </a:r>
          <a:r>
            <a:rPr lang="tr-TR" sz="2400" dirty="0" smtClean="0"/>
            <a:t> </a:t>
          </a:r>
          <a:r>
            <a:rPr lang="tr-TR" sz="2400" dirty="0" err="1" smtClean="0"/>
            <a:t>Reporter</a:t>
          </a:r>
          <a:endParaRPr lang="tr-TR" sz="2400" dirty="0"/>
        </a:p>
      </dgm:t>
    </dgm:pt>
    <dgm:pt modelId="{B9F535C7-D42D-44F5-A963-285D51BC27EE}" type="parTrans" cxnId="{B3752AD5-73E7-4A2E-8591-C1BE18EE7F88}">
      <dgm:prSet/>
      <dgm:spPr/>
      <dgm:t>
        <a:bodyPr/>
        <a:lstStyle/>
        <a:p>
          <a:endParaRPr lang="tr-TR"/>
        </a:p>
      </dgm:t>
    </dgm:pt>
    <dgm:pt modelId="{7EC123FF-9365-4360-8372-43D8EFDD8AD1}" type="sibTrans" cxnId="{B3752AD5-73E7-4A2E-8591-C1BE18EE7F88}">
      <dgm:prSet/>
      <dgm:spPr/>
      <dgm:t>
        <a:bodyPr/>
        <a:lstStyle/>
        <a:p>
          <a:endParaRPr lang="tr-TR"/>
        </a:p>
      </dgm:t>
    </dgm:pt>
    <dgm:pt modelId="{627EF3E2-8A0F-4A0E-88ED-235C3CADC284}">
      <dgm:prSet phldrT="[Metin]" custT="1"/>
      <dgm:spPr/>
      <dgm:t>
        <a:bodyPr/>
        <a:lstStyle/>
        <a:p>
          <a:r>
            <a:rPr lang="tr-TR" sz="2400" dirty="0" err="1" smtClean="0"/>
            <a:t>Direct</a:t>
          </a:r>
          <a:r>
            <a:rPr lang="tr-TR" sz="2400" dirty="0" smtClean="0"/>
            <a:t> </a:t>
          </a:r>
          <a:r>
            <a:rPr lang="tr-TR" sz="2400" dirty="0" err="1" smtClean="0"/>
            <a:t>Reporter</a:t>
          </a:r>
          <a:endParaRPr lang="tr-TR" sz="2400" dirty="0"/>
        </a:p>
      </dgm:t>
    </dgm:pt>
    <dgm:pt modelId="{3EE4B89D-06F9-497A-8F0A-5D1CDB4B74E2}" type="parTrans" cxnId="{8632B5B8-F7FE-458F-B19C-F19D8927195D}">
      <dgm:prSet/>
      <dgm:spPr/>
      <dgm:t>
        <a:bodyPr/>
        <a:lstStyle/>
        <a:p>
          <a:endParaRPr lang="tr-TR"/>
        </a:p>
      </dgm:t>
    </dgm:pt>
    <dgm:pt modelId="{1FCAE6B2-D8BD-4805-88E1-7AE8011CDDD2}" type="sibTrans" cxnId="{8632B5B8-F7FE-458F-B19C-F19D8927195D}">
      <dgm:prSet/>
      <dgm:spPr/>
      <dgm:t>
        <a:bodyPr/>
        <a:lstStyle/>
        <a:p>
          <a:endParaRPr lang="tr-TR"/>
        </a:p>
      </dgm:t>
    </dgm:pt>
    <dgm:pt modelId="{F8D50C68-3C12-4726-9897-EF4E37C872F6}">
      <dgm:prSet phldrT="[Metin]" custT="1"/>
      <dgm:spPr/>
      <dgm:t>
        <a:bodyPr/>
        <a:lstStyle/>
        <a:p>
          <a:r>
            <a:rPr lang="tr-TR" sz="2400" dirty="0" err="1" smtClean="0"/>
            <a:t>Direct</a:t>
          </a:r>
          <a:r>
            <a:rPr lang="tr-TR" sz="2400" dirty="0" smtClean="0"/>
            <a:t> </a:t>
          </a:r>
          <a:r>
            <a:rPr lang="tr-TR" sz="2400" dirty="0" err="1" smtClean="0"/>
            <a:t>Reporter</a:t>
          </a:r>
          <a:endParaRPr lang="tr-TR" sz="2400" dirty="0"/>
        </a:p>
      </dgm:t>
    </dgm:pt>
    <dgm:pt modelId="{89FF17C8-D464-4467-A13B-05E443523DE3}" type="parTrans" cxnId="{62276677-547A-44F9-A7AD-6971723DE4B9}">
      <dgm:prSet/>
      <dgm:spPr/>
      <dgm:t>
        <a:bodyPr/>
        <a:lstStyle/>
        <a:p>
          <a:endParaRPr lang="tr-TR"/>
        </a:p>
      </dgm:t>
    </dgm:pt>
    <dgm:pt modelId="{2E1F6817-0E25-4479-B439-8C7DBB0DBEF5}" type="sibTrans" cxnId="{62276677-547A-44F9-A7AD-6971723DE4B9}">
      <dgm:prSet/>
      <dgm:spPr/>
      <dgm:t>
        <a:bodyPr/>
        <a:lstStyle/>
        <a:p>
          <a:endParaRPr lang="tr-TR"/>
        </a:p>
      </dgm:t>
    </dgm:pt>
    <dgm:pt modelId="{AB25719F-B23A-49F0-9214-A3DF66648544}">
      <dgm:prSet phldrT="[Metin]" custT="1"/>
      <dgm:spPr/>
      <dgm:t>
        <a:bodyPr/>
        <a:lstStyle/>
        <a:p>
          <a:r>
            <a:rPr lang="tr-TR" sz="2000" dirty="0" smtClean="0"/>
            <a:t>3 </a:t>
          </a:r>
          <a:r>
            <a:rPr lang="tr-TR" sz="2000" dirty="0" err="1" smtClean="0"/>
            <a:t>Person</a:t>
          </a:r>
          <a:r>
            <a:rPr lang="tr-TR" sz="2000" dirty="0" smtClean="0"/>
            <a:t> </a:t>
          </a:r>
          <a:r>
            <a:rPr lang="tr-TR" sz="2000" dirty="0" err="1" smtClean="0"/>
            <a:t>Group</a:t>
          </a:r>
          <a:endParaRPr lang="tr-TR" sz="2000" dirty="0" smtClean="0"/>
        </a:p>
      </dgm:t>
    </dgm:pt>
    <dgm:pt modelId="{38E81E68-E250-4BC6-92F6-C615B1BFC26B}" type="parTrans" cxnId="{22DBE470-A1D0-4E1D-8E90-9AF83735DAB2}">
      <dgm:prSet/>
      <dgm:spPr/>
      <dgm:t>
        <a:bodyPr/>
        <a:lstStyle/>
        <a:p>
          <a:endParaRPr lang="tr-TR"/>
        </a:p>
      </dgm:t>
    </dgm:pt>
    <dgm:pt modelId="{17B20C3F-8493-4B8A-9FB4-6E88A94231D4}" type="sibTrans" cxnId="{22DBE470-A1D0-4E1D-8E90-9AF83735DAB2}">
      <dgm:prSet/>
      <dgm:spPr/>
      <dgm:t>
        <a:bodyPr/>
        <a:lstStyle/>
        <a:p>
          <a:endParaRPr lang="tr-TR"/>
        </a:p>
      </dgm:t>
    </dgm:pt>
    <dgm:pt modelId="{EA3D7534-4F0E-45EC-BF63-B4DEF6D6C988}">
      <dgm:prSet phldrT="[Metin]" custT="1"/>
      <dgm:spPr/>
      <dgm:t>
        <a:bodyPr/>
        <a:lstStyle/>
        <a:p>
          <a:r>
            <a:rPr lang="tr-TR" sz="2000" dirty="0" smtClean="0"/>
            <a:t>3 </a:t>
          </a:r>
          <a:r>
            <a:rPr lang="tr-TR" sz="2000" dirty="0" err="1" smtClean="0"/>
            <a:t>Person</a:t>
          </a:r>
          <a:r>
            <a:rPr lang="tr-TR" sz="2000" dirty="0" smtClean="0"/>
            <a:t> </a:t>
          </a:r>
          <a:r>
            <a:rPr lang="tr-TR" sz="2000" dirty="0" err="1" smtClean="0"/>
            <a:t>Group</a:t>
          </a:r>
          <a:endParaRPr lang="tr-TR" sz="2000" dirty="0"/>
        </a:p>
      </dgm:t>
    </dgm:pt>
    <dgm:pt modelId="{36CA6392-85F6-4C42-8E04-24B22714911F}" type="parTrans" cxnId="{168C004F-3647-4AA7-BE6D-3621B4C88DD8}">
      <dgm:prSet/>
      <dgm:spPr/>
      <dgm:t>
        <a:bodyPr/>
        <a:lstStyle/>
        <a:p>
          <a:endParaRPr lang="tr-TR"/>
        </a:p>
      </dgm:t>
    </dgm:pt>
    <dgm:pt modelId="{B9BF57B2-D375-4336-BE46-A099801549C7}" type="sibTrans" cxnId="{168C004F-3647-4AA7-BE6D-3621B4C88DD8}">
      <dgm:prSet/>
      <dgm:spPr/>
      <dgm:t>
        <a:bodyPr/>
        <a:lstStyle/>
        <a:p>
          <a:endParaRPr lang="tr-TR"/>
        </a:p>
      </dgm:t>
    </dgm:pt>
    <dgm:pt modelId="{B4F6D65B-6BFD-42FA-B1E5-172FCCA73BB1}">
      <dgm:prSet phldrT="[Metin]" custT="1"/>
      <dgm:spPr/>
      <dgm:t>
        <a:bodyPr/>
        <a:lstStyle/>
        <a:p>
          <a:r>
            <a:rPr lang="tr-TR" sz="2000" dirty="0" smtClean="0"/>
            <a:t>3 </a:t>
          </a:r>
          <a:r>
            <a:rPr lang="tr-TR" sz="2000" dirty="0" err="1" smtClean="0"/>
            <a:t>Person</a:t>
          </a:r>
          <a:r>
            <a:rPr lang="tr-TR" sz="2000" dirty="0" smtClean="0"/>
            <a:t> </a:t>
          </a:r>
          <a:r>
            <a:rPr lang="tr-TR" sz="2000" dirty="0" err="1" smtClean="0"/>
            <a:t>Group</a:t>
          </a:r>
          <a:endParaRPr lang="tr-TR" sz="2000" dirty="0"/>
        </a:p>
      </dgm:t>
    </dgm:pt>
    <dgm:pt modelId="{FDCC908D-E25E-420E-B6BD-E1F0F58EB6DD}" type="parTrans" cxnId="{F28F0D60-9FCE-4A13-B8E9-80915C41BD25}">
      <dgm:prSet/>
      <dgm:spPr/>
      <dgm:t>
        <a:bodyPr/>
        <a:lstStyle/>
        <a:p>
          <a:endParaRPr lang="tr-TR"/>
        </a:p>
      </dgm:t>
    </dgm:pt>
    <dgm:pt modelId="{7339E121-6CB0-4623-9251-6B9219361619}" type="sibTrans" cxnId="{F28F0D60-9FCE-4A13-B8E9-80915C41BD25}">
      <dgm:prSet/>
      <dgm:spPr/>
      <dgm:t>
        <a:bodyPr/>
        <a:lstStyle/>
        <a:p>
          <a:endParaRPr lang="tr-TR"/>
        </a:p>
      </dgm:t>
    </dgm:pt>
    <dgm:pt modelId="{F4B378EE-577C-4892-9252-C36A9C439ECC}">
      <dgm:prSet phldrT="[Metin]" custT="1"/>
      <dgm:spPr/>
      <dgm:t>
        <a:bodyPr/>
        <a:lstStyle/>
        <a:p>
          <a:r>
            <a:rPr lang="tr-TR" sz="2000" dirty="0" smtClean="0"/>
            <a:t>3 </a:t>
          </a:r>
          <a:r>
            <a:rPr lang="tr-TR" sz="2000" dirty="0" err="1" smtClean="0"/>
            <a:t>Person</a:t>
          </a:r>
          <a:r>
            <a:rPr lang="tr-TR" sz="2000" dirty="0" smtClean="0"/>
            <a:t> </a:t>
          </a:r>
          <a:r>
            <a:rPr lang="tr-TR" sz="2000" dirty="0" err="1" smtClean="0"/>
            <a:t>Group</a:t>
          </a:r>
          <a:endParaRPr lang="tr-TR" sz="2000" dirty="0"/>
        </a:p>
      </dgm:t>
    </dgm:pt>
    <dgm:pt modelId="{9D67EF49-4AF7-4E38-B224-7ADB9E685BB5}" type="parTrans" cxnId="{D4443CD9-A97E-4FE9-A098-0CC83BC41D50}">
      <dgm:prSet/>
      <dgm:spPr/>
      <dgm:t>
        <a:bodyPr/>
        <a:lstStyle/>
        <a:p>
          <a:endParaRPr lang="tr-TR"/>
        </a:p>
      </dgm:t>
    </dgm:pt>
    <dgm:pt modelId="{C2B62AFF-5939-4589-91AB-7D9F13A3C11C}" type="sibTrans" cxnId="{D4443CD9-A97E-4FE9-A098-0CC83BC41D50}">
      <dgm:prSet/>
      <dgm:spPr/>
      <dgm:t>
        <a:bodyPr/>
        <a:lstStyle/>
        <a:p>
          <a:endParaRPr lang="tr-TR"/>
        </a:p>
      </dgm:t>
    </dgm:pt>
    <dgm:pt modelId="{BDC75C19-5E72-4C75-BC47-8309C5046530}" type="pres">
      <dgm:prSet presAssocID="{4442BA19-5633-493E-B2A3-D6CF9AFD2FE3}" presName="hierChild1" presStyleCnt="0">
        <dgm:presLayoutVars>
          <dgm:chPref val="1"/>
          <dgm:dir/>
          <dgm:animOne val="branch"/>
          <dgm:animLvl val="lvl"/>
          <dgm:resizeHandles/>
        </dgm:presLayoutVars>
      </dgm:prSet>
      <dgm:spPr/>
      <dgm:t>
        <a:bodyPr/>
        <a:lstStyle/>
        <a:p>
          <a:endParaRPr lang="tr-TR"/>
        </a:p>
      </dgm:t>
    </dgm:pt>
    <dgm:pt modelId="{864A42A5-D100-449A-A015-4F40E37C41FA}" type="pres">
      <dgm:prSet presAssocID="{14D2A82D-8E01-4A7F-8436-8B87347AF3F8}" presName="hierRoot1" presStyleCnt="0"/>
      <dgm:spPr/>
    </dgm:pt>
    <dgm:pt modelId="{E3CB66E4-8CAD-4896-8272-498719455C4F}" type="pres">
      <dgm:prSet presAssocID="{14D2A82D-8E01-4A7F-8436-8B87347AF3F8}" presName="composite" presStyleCnt="0"/>
      <dgm:spPr/>
    </dgm:pt>
    <dgm:pt modelId="{C0AEF817-139C-4694-8090-7A076B65FA1C}" type="pres">
      <dgm:prSet presAssocID="{14D2A82D-8E01-4A7F-8436-8B87347AF3F8}" presName="background" presStyleLbl="node0" presStyleIdx="0" presStyleCnt="1"/>
      <dgm:spPr/>
      <dgm:t>
        <a:bodyPr/>
        <a:lstStyle/>
        <a:p>
          <a:endParaRPr lang="tr-TR"/>
        </a:p>
      </dgm:t>
    </dgm:pt>
    <dgm:pt modelId="{E96E4169-A471-45B6-BCA3-653373818DE4}" type="pres">
      <dgm:prSet presAssocID="{14D2A82D-8E01-4A7F-8436-8B87347AF3F8}" presName="text" presStyleLbl="fgAcc0" presStyleIdx="0" presStyleCnt="1">
        <dgm:presLayoutVars>
          <dgm:chPref val="3"/>
        </dgm:presLayoutVars>
      </dgm:prSet>
      <dgm:spPr/>
      <dgm:t>
        <a:bodyPr/>
        <a:lstStyle/>
        <a:p>
          <a:endParaRPr lang="tr-TR"/>
        </a:p>
      </dgm:t>
    </dgm:pt>
    <dgm:pt modelId="{3F4C904C-5FC3-49D4-AE6B-5CE0019475E7}" type="pres">
      <dgm:prSet presAssocID="{14D2A82D-8E01-4A7F-8436-8B87347AF3F8}" presName="hierChild2" presStyleCnt="0"/>
      <dgm:spPr/>
    </dgm:pt>
    <dgm:pt modelId="{DDD0DC3F-9A3B-4A82-8334-5853103A8DEC}" type="pres">
      <dgm:prSet presAssocID="{7E5867B9-A67B-40D4-BB51-ADFCAD427EE4}" presName="Name10" presStyleLbl="parChTrans1D2" presStyleIdx="0" presStyleCnt="4"/>
      <dgm:spPr/>
      <dgm:t>
        <a:bodyPr/>
        <a:lstStyle/>
        <a:p>
          <a:endParaRPr lang="tr-TR"/>
        </a:p>
      </dgm:t>
    </dgm:pt>
    <dgm:pt modelId="{9AACACFD-6586-43D0-A94B-5034BE401D2B}" type="pres">
      <dgm:prSet presAssocID="{0EF96A3D-CD58-4CA9-AD3D-AC38A4F396D1}" presName="hierRoot2" presStyleCnt="0"/>
      <dgm:spPr/>
    </dgm:pt>
    <dgm:pt modelId="{84B7FEC4-4ED0-47A3-BCC5-C93074BB5D45}" type="pres">
      <dgm:prSet presAssocID="{0EF96A3D-CD58-4CA9-AD3D-AC38A4F396D1}" presName="composite2" presStyleCnt="0"/>
      <dgm:spPr/>
    </dgm:pt>
    <dgm:pt modelId="{44E3DAE4-0F9E-4E82-81E9-F237CC5D5214}" type="pres">
      <dgm:prSet presAssocID="{0EF96A3D-CD58-4CA9-AD3D-AC38A4F396D1}" presName="background2" presStyleLbl="node2" presStyleIdx="0" presStyleCnt="4"/>
      <dgm:spPr/>
    </dgm:pt>
    <dgm:pt modelId="{BA349CEF-69CB-4A13-A698-DDC712AB4097}" type="pres">
      <dgm:prSet presAssocID="{0EF96A3D-CD58-4CA9-AD3D-AC38A4F396D1}" presName="text2" presStyleLbl="fgAcc2" presStyleIdx="0" presStyleCnt="4">
        <dgm:presLayoutVars>
          <dgm:chPref val="3"/>
        </dgm:presLayoutVars>
      </dgm:prSet>
      <dgm:spPr/>
      <dgm:t>
        <a:bodyPr/>
        <a:lstStyle/>
        <a:p>
          <a:endParaRPr lang="tr-TR"/>
        </a:p>
      </dgm:t>
    </dgm:pt>
    <dgm:pt modelId="{13782DD9-1513-496C-84C7-E51317F28339}" type="pres">
      <dgm:prSet presAssocID="{0EF96A3D-CD58-4CA9-AD3D-AC38A4F396D1}" presName="hierChild3" presStyleCnt="0"/>
      <dgm:spPr/>
    </dgm:pt>
    <dgm:pt modelId="{EEC79DBD-9FD9-4EF2-856D-53AF8F8C9DAC}" type="pres">
      <dgm:prSet presAssocID="{38E81E68-E250-4BC6-92F6-C615B1BFC26B}" presName="Name17" presStyleLbl="parChTrans1D3" presStyleIdx="0" presStyleCnt="4"/>
      <dgm:spPr/>
      <dgm:t>
        <a:bodyPr/>
        <a:lstStyle/>
        <a:p>
          <a:endParaRPr lang="tr-TR"/>
        </a:p>
      </dgm:t>
    </dgm:pt>
    <dgm:pt modelId="{574143C8-CA3E-4337-A01F-87DA89DA388F}" type="pres">
      <dgm:prSet presAssocID="{AB25719F-B23A-49F0-9214-A3DF66648544}" presName="hierRoot3" presStyleCnt="0"/>
      <dgm:spPr/>
    </dgm:pt>
    <dgm:pt modelId="{959A4F95-E348-4750-8321-FF10EE661A32}" type="pres">
      <dgm:prSet presAssocID="{AB25719F-B23A-49F0-9214-A3DF66648544}" presName="composite3" presStyleCnt="0"/>
      <dgm:spPr/>
    </dgm:pt>
    <dgm:pt modelId="{B784BF0A-8AF8-4977-9ADE-EFA97F5D753E}" type="pres">
      <dgm:prSet presAssocID="{AB25719F-B23A-49F0-9214-A3DF66648544}" presName="background3" presStyleLbl="node3" presStyleIdx="0" presStyleCnt="4"/>
      <dgm:spPr/>
    </dgm:pt>
    <dgm:pt modelId="{6A58E5E0-2B01-4B17-996E-A16485A9AC7C}" type="pres">
      <dgm:prSet presAssocID="{AB25719F-B23A-49F0-9214-A3DF66648544}" presName="text3" presStyleLbl="fgAcc3" presStyleIdx="0" presStyleCnt="4">
        <dgm:presLayoutVars>
          <dgm:chPref val="3"/>
        </dgm:presLayoutVars>
      </dgm:prSet>
      <dgm:spPr/>
      <dgm:t>
        <a:bodyPr/>
        <a:lstStyle/>
        <a:p>
          <a:endParaRPr lang="tr-TR"/>
        </a:p>
      </dgm:t>
    </dgm:pt>
    <dgm:pt modelId="{508D024A-AF73-4EE8-85C0-AC6811F30253}" type="pres">
      <dgm:prSet presAssocID="{AB25719F-B23A-49F0-9214-A3DF66648544}" presName="hierChild4" presStyleCnt="0"/>
      <dgm:spPr/>
    </dgm:pt>
    <dgm:pt modelId="{66C52814-AB71-4C88-ADC4-080F94FB8966}" type="pres">
      <dgm:prSet presAssocID="{B9F535C7-D42D-44F5-A963-285D51BC27EE}" presName="Name10" presStyleLbl="parChTrans1D2" presStyleIdx="1" presStyleCnt="4"/>
      <dgm:spPr/>
      <dgm:t>
        <a:bodyPr/>
        <a:lstStyle/>
        <a:p>
          <a:endParaRPr lang="tr-TR"/>
        </a:p>
      </dgm:t>
    </dgm:pt>
    <dgm:pt modelId="{4AF1ED28-54BD-411D-ACBA-4E7275F5B639}" type="pres">
      <dgm:prSet presAssocID="{24889BF4-56FC-482C-A668-DA084BB3C6A0}" presName="hierRoot2" presStyleCnt="0"/>
      <dgm:spPr/>
    </dgm:pt>
    <dgm:pt modelId="{46CF153A-CC60-4F7E-A4E4-7D80F45BC230}" type="pres">
      <dgm:prSet presAssocID="{24889BF4-56FC-482C-A668-DA084BB3C6A0}" presName="composite2" presStyleCnt="0"/>
      <dgm:spPr/>
    </dgm:pt>
    <dgm:pt modelId="{ACDF7629-5BA3-4E4D-8EC8-1A9A0C0DB7AA}" type="pres">
      <dgm:prSet presAssocID="{24889BF4-56FC-482C-A668-DA084BB3C6A0}" presName="background2" presStyleLbl="node2" presStyleIdx="1" presStyleCnt="4"/>
      <dgm:spPr/>
    </dgm:pt>
    <dgm:pt modelId="{84AEA90F-9D79-4239-A3E0-6FAC4C6A8C0A}" type="pres">
      <dgm:prSet presAssocID="{24889BF4-56FC-482C-A668-DA084BB3C6A0}" presName="text2" presStyleLbl="fgAcc2" presStyleIdx="1" presStyleCnt="4">
        <dgm:presLayoutVars>
          <dgm:chPref val="3"/>
        </dgm:presLayoutVars>
      </dgm:prSet>
      <dgm:spPr/>
      <dgm:t>
        <a:bodyPr/>
        <a:lstStyle/>
        <a:p>
          <a:endParaRPr lang="tr-TR"/>
        </a:p>
      </dgm:t>
    </dgm:pt>
    <dgm:pt modelId="{AAFEE0BC-732A-47E1-97F9-D3F7BA9CE532}" type="pres">
      <dgm:prSet presAssocID="{24889BF4-56FC-482C-A668-DA084BB3C6A0}" presName="hierChild3" presStyleCnt="0"/>
      <dgm:spPr/>
    </dgm:pt>
    <dgm:pt modelId="{167CCB41-83A8-43FB-A822-853625C6F4FC}" type="pres">
      <dgm:prSet presAssocID="{36CA6392-85F6-4C42-8E04-24B22714911F}" presName="Name17" presStyleLbl="parChTrans1D3" presStyleIdx="1" presStyleCnt="4"/>
      <dgm:spPr/>
      <dgm:t>
        <a:bodyPr/>
        <a:lstStyle/>
        <a:p>
          <a:endParaRPr lang="tr-TR"/>
        </a:p>
      </dgm:t>
    </dgm:pt>
    <dgm:pt modelId="{C052737A-947B-4605-B324-62BFA35B8B91}" type="pres">
      <dgm:prSet presAssocID="{EA3D7534-4F0E-45EC-BF63-B4DEF6D6C988}" presName="hierRoot3" presStyleCnt="0"/>
      <dgm:spPr/>
    </dgm:pt>
    <dgm:pt modelId="{0D711109-FBAA-4C79-A252-B5AD00CC299C}" type="pres">
      <dgm:prSet presAssocID="{EA3D7534-4F0E-45EC-BF63-B4DEF6D6C988}" presName="composite3" presStyleCnt="0"/>
      <dgm:spPr/>
    </dgm:pt>
    <dgm:pt modelId="{36798DE8-ADEA-4075-8E94-7AC0128FBCC0}" type="pres">
      <dgm:prSet presAssocID="{EA3D7534-4F0E-45EC-BF63-B4DEF6D6C988}" presName="background3" presStyleLbl="node3" presStyleIdx="1" presStyleCnt="4"/>
      <dgm:spPr/>
    </dgm:pt>
    <dgm:pt modelId="{25A6068B-0E30-433C-BC0D-19F1000A573F}" type="pres">
      <dgm:prSet presAssocID="{EA3D7534-4F0E-45EC-BF63-B4DEF6D6C988}" presName="text3" presStyleLbl="fgAcc3" presStyleIdx="1" presStyleCnt="4">
        <dgm:presLayoutVars>
          <dgm:chPref val="3"/>
        </dgm:presLayoutVars>
      </dgm:prSet>
      <dgm:spPr/>
      <dgm:t>
        <a:bodyPr/>
        <a:lstStyle/>
        <a:p>
          <a:endParaRPr lang="tr-TR"/>
        </a:p>
      </dgm:t>
    </dgm:pt>
    <dgm:pt modelId="{BCF35939-632B-429A-BEE7-FABEE2E5D72F}" type="pres">
      <dgm:prSet presAssocID="{EA3D7534-4F0E-45EC-BF63-B4DEF6D6C988}" presName="hierChild4" presStyleCnt="0"/>
      <dgm:spPr/>
    </dgm:pt>
    <dgm:pt modelId="{40691491-20C1-4397-AA6F-BDD8274ECD0A}" type="pres">
      <dgm:prSet presAssocID="{89FF17C8-D464-4467-A13B-05E443523DE3}" presName="Name10" presStyleLbl="parChTrans1D2" presStyleIdx="2" presStyleCnt="4"/>
      <dgm:spPr/>
      <dgm:t>
        <a:bodyPr/>
        <a:lstStyle/>
        <a:p>
          <a:endParaRPr lang="tr-TR"/>
        </a:p>
      </dgm:t>
    </dgm:pt>
    <dgm:pt modelId="{3DC0CF65-E2FC-4D48-B12B-730839BCF3F1}" type="pres">
      <dgm:prSet presAssocID="{F8D50C68-3C12-4726-9897-EF4E37C872F6}" presName="hierRoot2" presStyleCnt="0"/>
      <dgm:spPr/>
    </dgm:pt>
    <dgm:pt modelId="{F2E14E55-0C43-4693-8DED-220C2976AA97}" type="pres">
      <dgm:prSet presAssocID="{F8D50C68-3C12-4726-9897-EF4E37C872F6}" presName="composite2" presStyleCnt="0"/>
      <dgm:spPr/>
    </dgm:pt>
    <dgm:pt modelId="{642899D9-323D-41CB-863B-B5761A0C3DD8}" type="pres">
      <dgm:prSet presAssocID="{F8D50C68-3C12-4726-9897-EF4E37C872F6}" presName="background2" presStyleLbl="node2" presStyleIdx="2" presStyleCnt="4"/>
      <dgm:spPr/>
    </dgm:pt>
    <dgm:pt modelId="{F5E44207-A757-4065-8BAA-795F7CD39E60}" type="pres">
      <dgm:prSet presAssocID="{F8D50C68-3C12-4726-9897-EF4E37C872F6}" presName="text2" presStyleLbl="fgAcc2" presStyleIdx="2" presStyleCnt="4">
        <dgm:presLayoutVars>
          <dgm:chPref val="3"/>
        </dgm:presLayoutVars>
      </dgm:prSet>
      <dgm:spPr/>
      <dgm:t>
        <a:bodyPr/>
        <a:lstStyle/>
        <a:p>
          <a:endParaRPr lang="tr-TR"/>
        </a:p>
      </dgm:t>
    </dgm:pt>
    <dgm:pt modelId="{4B6869A3-96E5-47CE-85B6-48EC53021A82}" type="pres">
      <dgm:prSet presAssocID="{F8D50C68-3C12-4726-9897-EF4E37C872F6}" presName="hierChild3" presStyleCnt="0"/>
      <dgm:spPr/>
    </dgm:pt>
    <dgm:pt modelId="{3F2EAE4F-363B-4639-A4C5-38B97A8C5E32}" type="pres">
      <dgm:prSet presAssocID="{FDCC908D-E25E-420E-B6BD-E1F0F58EB6DD}" presName="Name17" presStyleLbl="parChTrans1D3" presStyleIdx="2" presStyleCnt="4"/>
      <dgm:spPr/>
      <dgm:t>
        <a:bodyPr/>
        <a:lstStyle/>
        <a:p>
          <a:endParaRPr lang="tr-TR"/>
        </a:p>
      </dgm:t>
    </dgm:pt>
    <dgm:pt modelId="{2A3FC618-A09F-462F-9690-0D9C493F75E6}" type="pres">
      <dgm:prSet presAssocID="{B4F6D65B-6BFD-42FA-B1E5-172FCCA73BB1}" presName="hierRoot3" presStyleCnt="0"/>
      <dgm:spPr/>
    </dgm:pt>
    <dgm:pt modelId="{8EA7FCB3-D0B1-4D23-B3F8-4D63688B83CB}" type="pres">
      <dgm:prSet presAssocID="{B4F6D65B-6BFD-42FA-B1E5-172FCCA73BB1}" presName="composite3" presStyleCnt="0"/>
      <dgm:spPr/>
    </dgm:pt>
    <dgm:pt modelId="{141F80F7-CF8F-44E3-8F72-083AD2DECDBF}" type="pres">
      <dgm:prSet presAssocID="{B4F6D65B-6BFD-42FA-B1E5-172FCCA73BB1}" presName="background3" presStyleLbl="node3" presStyleIdx="2" presStyleCnt="4"/>
      <dgm:spPr/>
    </dgm:pt>
    <dgm:pt modelId="{C2AF538D-5841-44CA-9EA9-7BB704347D5B}" type="pres">
      <dgm:prSet presAssocID="{B4F6D65B-6BFD-42FA-B1E5-172FCCA73BB1}" presName="text3" presStyleLbl="fgAcc3" presStyleIdx="2" presStyleCnt="4">
        <dgm:presLayoutVars>
          <dgm:chPref val="3"/>
        </dgm:presLayoutVars>
      </dgm:prSet>
      <dgm:spPr/>
      <dgm:t>
        <a:bodyPr/>
        <a:lstStyle/>
        <a:p>
          <a:endParaRPr lang="tr-TR"/>
        </a:p>
      </dgm:t>
    </dgm:pt>
    <dgm:pt modelId="{FE4DB1F0-680B-4DF5-B9F5-EA2D20822D54}" type="pres">
      <dgm:prSet presAssocID="{B4F6D65B-6BFD-42FA-B1E5-172FCCA73BB1}" presName="hierChild4" presStyleCnt="0"/>
      <dgm:spPr/>
    </dgm:pt>
    <dgm:pt modelId="{911C5060-BE82-4306-8B16-D9F1BDAF6D3B}" type="pres">
      <dgm:prSet presAssocID="{3EE4B89D-06F9-497A-8F0A-5D1CDB4B74E2}" presName="Name10" presStyleLbl="parChTrans1D2" presStyleIdx="3" presStyleCnt="4"/>
      <dgm:spPr/>
      <dgm:t>
        <a:bodyPr/>
        <a:lstStyle/>
        <a:p>
          <a:endParaRPr lang="tr-TR"/>
        </a:p>
      </dgm:t>
    </dgm:pt>
    <dgm:pt modelId="{FD89E20D-E88D-4B0A-8631-00251BC48DE6}" type="pres">
      <dgm:prSet presAssocID="{627EF3E2-8A0F-4A0E-88ED-235C3CADC284}" presName="hierRoot2" presStyleCnt="0"/>
      <dgm:spPr/>
    </dgm:pt>
    <dgm:pt modelId="{9D1E4D72-0EE9-41D8-B25A-36BBC0600C4D}" type="pres">
      <dgm:prSet presAssocID="{627EF3E2-8A0F-4A0E-88ED-235C3CADC284}" presName="composite2" presStyleCnt="0"/>
      <dgm:spPr/>
    </dgm:pt>
    <dgm:pt modelId="{DBDF9CDF-5661-4869-AFAF-34CCEBFE803A}" type="pres">
      <dgm:prSet presAssocID="{627EF3E2-8A0F-4A0E-88ED-235C3CADC284}" presName="background2" presStyleLbl="node2" presStyleIdx="3" presStyleCnt="4"/>
      <dgm:spPr/>
    </dgm:pt>
    <dgm:pt modelId="{CEA2E3C4-BF55-4C1E-A104-5155DE365A88}" type="pres">
      <dgm:prSet presAssocID="{627EF3E2-8A0F-4A0E-88ED-235C3CADC284}" presName="text2" presStyleLbl="fgAcc2" presStyleIdx="3" presStyleCnt="4">
        <dgm:presLayoutVars>
          <dgm:chPref val="3"/>
        </dgm:presLayoutVars>
      </dgm:prSet>
      <dgm:spPr/>
      <dgm:t>
        <a:bodyPr/>
        <a:lstStyle/>
        <a:p>
          <a:endParaRPr lang="tr-TR"/>
        </a:p>
      </dgm:t>
    </dgm:pt>
    <dgm:pt modelId="{F64DBF38-A682-4019-9A3A-297C7B216503}" type="pres">
      <dgm:prSet presAssocID="{627EF3E2-8A0F-4A0E-88ED-235C3CADC284}" presName="hierChild3" presStyleCnt="0"/>
      <dgm:spPr/>
    </dgm:pt>
    <dgm:pt modelId="{4AA657C8-3C15-4205-BCD8-8EBA1460C1BA}" type="pres">
      <dgm:prSet presAssocID="{9D67EF49-4AF7-4E38-B224-7ADB9E685BB5}" presName="Name17" presStyleLbl="parChTrans1D3" presStyleIdx="3" presStyleCnt="4"/>
      <dgm:spPr/>
      <dgm:t>
        <a:bodyPr/>
        <a:lstStyle/>
        <a:p>
          <a:endParaRPr lang="tr-TR"/>
        </a:p>
      </dgm:t>
    </dgm:pt>
    <dgm:pt modelId="{EA1E7EBC-6FE8-4DD7-8A1A-BC42282EF19D}" type="pres">
      <dgm:prSet presAssocID="{F4B378EE-577C-4892-9252-C36A9C439ECC}" presName="hierRoot3" presStyleCnt="0"/>
      <dgm:spPr/>
    </dgm:pt>
    <dgm:pt modelId="{E13BB612-3FA7-4BD9-A160-7D6FD8D26E9C}" type="pres">
      <dgm:prSet presAssocID="{F4B378EE-577C-4892-9252-C36A9C439ECC}" presName="composite3" presStyleCnt="0"/>
      <dgm:spPr/>
    </dgm:pt>
    <dgm:pt modelId="{D44C6B60-437B-4135-BF4E-B5E5A168B292}" type="pres">
      <dgm:prSet presAssocID="{F4B378EE-577C-4892-9252-C36A9C439ECC}" presName="background3" presStyleLbl="node3" presStyleIdx="3" presStyleCnt="4"/>
      <dgm:spPr/>
    </dgm:pt>
    <dgm:pt modelId="{B7B54689-8CAB-4AF1-98D9-0A0526B01BE3}" type="pres">
      <dgm:prSet presAssocID="{F4B378EE-577C-4892-9252-C36A9C439ECC}" presName="text3" presStyleLbl="fgAcc3" presStyleIdx="3" presStyleCnt="4">
        <dgm:presLayoutVars>
          <dgm:chPref val="3"/>
        </dgm:presLayoutVars>
      </dgm:prSet>
      <dgm:spPr/>
      <dgm:t>
        <a:bodyPr/>
        <a:lstStyle/>
        <a:p>
          <a:endParaRPr lang="tr-TR"/>
        </a:p>
      </dgm:t>
    </dgm:pt>
    <dgm:pt modelId="{D8AFF8B8-3F73-4AF9-9ED8-D106848C16E7}" type="pres">
      <dgm:prSet presAssocID="{F4B378EE-577C-4892-9252-C36A9C439ECC}" presName="hierChild4" presStyleCnt="0"/>
      <dgm:spPr/>
    </dgm:pt>
  </dgm:ptLst>
  <dgm:cxnLst>
    <dgm:cxn modelId="{6C62F178-525C-46C3-B14B-3FD15EB72C63}" type="presOf" srcId="{EA3D7534-4F0E-45EC-BF63-B4DEF6D6C988}" destId="{25A6068B-0E30-433C-BC0D-19F1000A573F}" srcOrd="0" destOrd="0" presId="urn:microsoft.com/office/officeart/2005/8/layout/hierarchy1"/>
    <dgm:cxn modelId="{D0B93D53-F0C4-4FBA-985A-55C7F649469D}" type="presOf" srcId="{627EF3E2-8A0F-4A0E-88ED-235C3CADC284}" destId="{CEA2E3C4-BF55-4C1E-A104-5155DE365A88}" srcOrd="0" destOrd="0" presId="urn:microsoft.com/office/officeart/2005/8/layout/hierarchy1"/>
    <dgm:cxn modelId="{76F753C7-3F85-4144-A9F1-704A77835DF6}" type="presOf" srcId="{3EE4B89D-06F9-497A-8F0A-5D1CDB4B74E2}" destId="{911C5060-BE82-4306-8B16-D9F1BDAF6D3B}" srcOrd="0" destOrd="0" presId="urn:microsoft.com/office/officeart/2005/8/layout/hierarchy1"/>
    <dgm:cxn modelId="{9BA7CE54-07D9-4AE3-A20C-F4FEF0FBF98F}" type="presOf" srcId="{38E81E68-E250-4BC6-92F6-C615B1BFC26B}" destId="{EEC79DBD-9FD9-4EF2-856D-53AF8F8C9DAC}" srcOrd="0" destOrd="0" presId="urn:microsoft.com/office/officeart/2005/8/layout/hierarchy1"/>
    <dgm:cxn modelId="{5AA26937-4506-4F8A-A668-F7DE26C4F5A7}" type="presOf" srcId="{4442BA19-5633-493E-B2A3-D6CF9AFD2FE3}" destId="{BDC75C19-5E72-4C75-BC47-8309C5046530}" srcOrd="0" destOrd="0" presId="urn:microsoft.com/office/officeart/2005/8/layout/hierarchy1"/>
    <dgm:cxn modelId="{B66330D0-0CF4-4438-84E3-91C67131754C}" type="presOf" srcId="{B9F535C7-D42D-44F5-A963-285D51BC27EE}" destId="{66C52814-AB71-4C88-ADC4-080F94FB8966}" srcOrd="0" destOrd="0" presId="urn:microsoft.com/office/officeart/2005/8/layout/hierarchy1"/>
    <dgm:cxn modelId="{D4443CD9-A97E-4FE9-A098-0CC83BC41D50}" srcId="{627EF3E2-8A0F-4A0E-88ED-235C3CADC284}" destId="{F4B378EE-577C-4892-9252-C36A9C439ECC}" srcOrd="0" destOrd="0" parTransId="{9D67EF49-4AF7-4E38-B224-7ADB9E685BB5}" sibTransId="{C2B62AFF-5939-4589-91AB-7D9F13A3C11C}"/>
    <dgm:cxn modelId="{1855DA41-0ABB-49B0-897C-966950677607}" type="presOf" srcId="{F8D50C68-3C12-4726-9897-EF4E37C872F6}" destId="{F5E44207-A757-4065-8BAA-795F7CD39E60}" srcOrd="0" destOrd="0" presId="urn:microsoft.com/office/officeart/2005/8/layout/hierarchy1"/>
    <dgm:cxn modelId="{84DBD140-7087-4AF8-B9ED-531D3F8DE3F3}" srcId="{4442BA19-5633-493E-B2A3-D6CF9AFD2FE3}" destId="{14D2A82D-8E01-4A7F-8436-8B87347AF3F8}" srcOrd="0" destOrd="0" parTransId="{20687050-2476-425C-99DE-08DD3DB1EB8A}" sibTransId="{6DEB220F-A6C7-4E2B-ABA7-B199BC9F9A4D}"/>
    <dgm:cxn modelId="{BB864620-420B-4901-A0DA-359EC37BF14E}" type="presOf" srcId="{14D2A82D-8E01-4A7F-8436-8B87347AF3F8}" destId="{E96E4169-A471-45B6-BCA3-653373818DE4}" srcOrd="0" destOrd="0" presId="urn:microsoft.com/office/officeart/2005/8/layout/hierarchy1"/>
    <dgm:cxn modelId="{B2BE26D1-6705-414D-81A8-A13E57BC984E}" type="presOf" srcId="{FDCC908D-E25E-420E-B6BD-E1F0F58EB6DD}" destId="{3F2EAE4F-363B-4639-A4C5-38B97A8C5E32}" srcOrd="0" destOrd="0" presId="urn:microsoft.com/office/officeart/2005/8/layout/hierarchy1"/>
    <dgm:cxn modelId="{DFA7F864-CD12-4388-9491-C9AEAE7C1AFA}" type="presOf" srcId="{24889BF4-56FC-482C-A668-DA084BB3C6A0}" destId="{84AEA90F-9D79-4239-A3E0-6FAC4C6A8C0A}" srcOrd="0" destOrd="0" presId="urn:microsoft.com/office/officeart/2005/8/layout/hierarchy1"/>
    <dgm:cxn modelId="{65B758EE-3F80-433F-ADB1-979BE918C6DB}" type="presOf" srcId="{F4B378EE-577C-4892-9252-C36A9C439ECC}" destId="{B7B54689-8CAB-4AF1-98D9-0A0526B01BE3}" srcOrd="0" destOrd="0" presId="urn:microsoft.com/office/officeart/2005/8/layout/hierarchy1"/>
    <dgm:cxn modelId="{FC58EA3E-C6A7-4B30-A549-AFC2B4AE7B37}" type="presOf" srcId="{7E5867B9-A67B-40D4-BB51-ADFCAD427EE4}" destId="{DDD0DC3F-9A3B-4A82-8334-5853103A8DEC}" srcOrd="0" destOrd="0" presId="urn:microsoft.com/office/officeart/2005/8/layout/hierarchy1"/>
    <dgm:cxn modelId="{2F124062-D25F-45B8-A0D7-B6BF241F45BA}" type="presOf" srcId="{AB25719F-B23A-49F0-9214-A3DF66648544}" destId="{6A58E5E0-2B01-4B17-996E-A16485A9AC7C}" srcOrd="0" destOrd="0" presId="urn:microsoft.com/office/officeart/2005/8/layout/hierarchy1"/>
    <dgm:cxn modelId="{25844343-D1AE-4281-9502-79D546720A31}" type="presOf" srcId="{0EF96A3D-CD58-4CA9-AD3D-AC38A4F396D1}" destId="{BA349CEF-69CB-4A13-A698-DDC712AB4097}" srcOrd="0" destOrd="0" presId="urn:microsoft.com/office/officeart/2005/8/layout/hierarchy1"/>
    <dgm:cxn modelId="{8632B5B8-F7FE-458F-B19C-F19D8927195D}" srcId="{14D2A82D-8E01-4A7F-8436-8B87347AF3F8}" destId="{627EF3E2-8A0F-4A0E-88ED-235C3CADC284}" srcOrd="3" destOrd="0" parTransId="{3EE4B89D-06F9-497A-8F0A-5D1CDB4B74E2}" sibTransId="{1FCAE6B2-D8BD-4805-88E1-7AE8011CDDD2}"/>
    <dgm:cxn modelId="{4E554AB3-32E3-4427-A2BA-F19F9C285105}" type="presOf" srcId="{9D67EF49-4AF7-4E38-B224-7ADB9E685BB5}" destId="{4AA657C8-3C15-4205-BCD8-8EBA1460C1BA}" srcOrd="0" destOrd="0" presId="urn:microsoft.com/office/officeart/2005/8/layout/hierarchy1"/>
    <dgm:cxn modelId="{B3752AD5-73E7-4A2E-8591-C1BE18EE7F88}" srcId="{14D2A82D-8E01-4A7F-8436-8B87347AF3F8}" destId="{24889BF4-56FC-482C-A668-DA084BB3C6A0}" srcOrd="1" destOrd="0" parTransId="{B9F535C7-D42D-44F5-A963-285D51BC27EE}" sibTransId="{7EC123FF-9365-4360-8372-43D8EFDD8AD1}"/>
    <dgm:cxn modelId="{78B1E10C-55C1-4ECB-A83C-4839D0680C70}" type="presOf" srcId="{36CA6392-85F6-4C42-8E04-24B22714911F}" destId="{167CCB41-83A8-43FB-A822-853625C6F4FC}" srcOrd="0" destOrd="0" presId="urn:microsoft.com/office/officeart/2005/8/layout/hierarchy1"/>
    <dgm:cxn modelId="{168C004F-3647-4AA7-BE6D-3621B4C88DD8}" srcId="{24889BF4-56FC-482C-A668-DA084BB3C6A0}" destId="{EA3D7534-4F0E-45EC-BF63-B4DEF6D6C988}" srcOrd="0" destOrd="0" parTransId="{36CA6392-85F6-4C42-8E04-24B22714911F}" sibTransId="{B9BF57B2-D375-4336-BE46-A099801549C7}"/>
    <dgm:cxn modelId="{E59A2808-ABEE-4C71-86E1-EB0528D6A043}" type="presOf" srcId="{89FF17C8-D464-4467-A13B-05E443523DE3}" destId="{40691491-20C1-4397-AA6F-BDD8274ECD0A}" srcOrd="0" destOrd="0" presId="urn:microsoft.com/office/officeart/2005/8/layout/hierarchy1"/>
    <dgm:cxn modelId="{50E17BB6-4AAE-4254-8A8A-8F922C947162}" type="presOf" srcId="{B4F6D65B-6BFD-42FA-B1E5-172FCCA73BB1}" destId="{C2AF538D-5841-44CA-9EA9-7BB704347D5B}" srcOrd="0" destOrd="0" presId="urn:microsoft.com/office/officeart/2005/8/layout/hierarchy1"/>
    <dgm:cxn modelId="{62276677-547A-44F9-A7AD-6971723DE4B9}" srcId="{14D2A82D-8E01-4A7F-8436-8B87347AF3F8}" destId="{F8D50C68-3C12-4726-9897-EF4E37C872F6}" srcOrd="2" destOrd="0" parTransId="{89FF17C8-D464-4467-A13B-05E443523DE3}" sibTransId="{2E1F6817-0E25-4479-B439-8C7DBB0DBEF5}"/>
    <dgm:cxn modelId="{C4C71828-3AE4-4EF6-8753-A4807064414B}" srcId="{14D2A82D-8E01-4A7F-8436-8B87347AF3F8}" destId="{0EF96A3D-CD58-4CA9-AD3D-AC38A4F396D1}" srcOrd="0" destOrd="0" parTransId="{7E5867B9-A67B-40D4-BB51-ADFCAD427EE4}" sibTransId="{71E868A5-1208-4102-87B1-008280FD565D}"/>
    <dgm:cxn modelId="{F28F0D60-9FCE-4A13-B8E9-80915C41BD25}" srcId="{F8D50C68-3C12-4726-9897-EF4E37C872F6}" destId="{B4F6D65B-6BFD-42FA-B1E5-172FCCA73BB1}" srcOrd="0" destOrd="0" parTransId="{FDCC908D-E25E-420E-B6BD-E1F0F58EB6DD}" sibTransId="{7339E121-6CB0-4623-9251-6B9219361619}"/>
    <dgm:cxn modelId="{22DBE470-A1D0-4E1D-8E90-9AF83735DAB2}" srcId="{0EF96A3D-CD58-4CA9-AD3D-AC38A4F396D1}" destId="{AB25719F-B23A-49F0-9214-A3DF66648544}" srcOrd="0" destOrd="0" parTransId="{38E81E68-E250-4BC6-92F6-C615B1BFC26B}" sibTransId="{17B20C3F-8493-4B8A-9FB4-6E88A94231D4}"/>
    <dgm:cxn modelId="{6C0F5C42-DED7-41C9-9B38-46CE626CCFFB}" type="presParOf" srcId="{BDC75C19-5E72-4C75-BC47-8309C5046530}" destId="{864A42A5-D100-449A-A015-4F40E37C41FA}" srcOrd="0" destOrd="0" presId="urn:microsoft.com/office/officeart/2005/8/layout/hierarchy1"/>
    <dgm:cxn modelId="{457C3148-C6B1-4972-ABF0-3D5FD4CBC3C8}" type="presParOf" srcId="{864A42A5-D100-449A-A015-4F40E37C41FA}" destId="{E3CB66E4-8CAD-4896-8272-498719455C4F}" srcOrd="0" destOrd="0" presId="urn:microsoft.com/office/officeart/2005/8/layout/hierarchy1"/>
    <dgm:cxn modelId="{8F9AF21A-0D10-492A-96E4-64CB8A086CA8}" type="presParOf" srcId="{E3CB66E4-8CAD-4896-8272-498719455C4F}" destId="{C0AEF817-139C-4694-8090-7A076B65FA1C}" srcOrd="0" destOrd="0" presId="urn:microsoft.com/office/officeart/2005/8/layout/hierarchy1"/>
    <dgm:cxn modelId="{A49D9C7F-B5EB-45FF-8E64-DF7F67F9A29F}" type="presParOf" srcId="{E3CB66E4-8CAD-4896-8272-498719455C4F}" destId="{E96E4169-A471-45B6-BCA3-653373818DE4}" srcOrd="1" destOrd="0" presId="urn:microsoft.com/office/officeart/2005/8/layout/hierarchy1"/>
    <dgm:cxn modelId="{144971B3-A6F2-4087-9DAC-8D527DC16BEA}" type="presParOf" srcId="{864A42A5-D100-449A-A015-4F40E37C41FA}" destId="{3F4C904C-5FC3-49D4-AE6B-5CE0019475E7}" srcOrd="1" destOrd="0" presId="urn:microsoft.com/office/officeart/2005/8/layout/hierarchy1"/>
    <dgm:cxn modelId="{9E65F5A2-F777-4581-A7EC-8501D3EA8C9D}" type="presParOf" srcId="{3F4C904C-5FC3-49D4-AE6B-5CE0019475E7}" destId="{DDD0DC3F-9A3B-4A82-8334-5853103A8DEC}" srcOrd="0" destOrd="0" presId="urn:microsoft.com/office/officeart/2005/8/layout/hierarchy1"/>
    <dgm:cxn modelId="{1F5B818D-E95C-4179-9DE9-672EF06A661B}" type="presParOf" srcId="{3F4C904C-5FC3-49D4-AE6B-5CE0019475E7}" destId="{9AACACFD-6586-43D0-A94B-5034BE401D2B}" srcOrd="1" destOrd="0" presId="urn:microsoft.com/office/officeart/2005/8/layout/hierarchy1"/>
    <dgm:cxn modelId="{C0925E0E-3472-42F1-B45C-1FC9C6E7FB9E}" type="presParOf" srcId="{9AACACFD-6586-43D0-A94B-5034BE401D2B}" destId="{84B7FEC4-4ED0-47A3-BCC5-C93074BB5D45}" srcOrd="0" destOrd="0" presId="urn:microsoft.com/office/officeart/2005/8/layout/hierarchy1"/>
    <dgm:cxn modelId="{C7DE435F-29CF-4402-BF2B-502667316D16}" type="presParOf" srcId="{84B7FEC4-4ED0-47A3-BCC5-C93074BB5D45}" destId="{44E3DAE4-0F9E-4E82-81E9-F237CC5D5214}" srcOrd="0" destOrd="0" presId="urn:microsoft.com/office/officeart/2005/8/layout/hierarchy1"/>
    <dgm:cxn modelId="{1314A3FC-B5A0-4851-B322-8C3249AE7CEF}" type="presParOf" srcId="{84B7FEC4-4ED0-47A3-BCC5-C93074BB5D45}" destId="{BA349CEF-69CB-4A13-A698-DDC712AB4097}" srcOrd="1" destOrd="0" presId="urn:microsoft.com/office/officeart/2005/8/layout/hierarchy1"/>
    <dgm:cxn modelId="{57D748B8-14EB-4D59-B877-1ED6D6E51ACA}" type="presParOf" srcId="{9AACACFD-6586-43D0-A94B-5034BE401D2B}" destId="{13782DD9-1513-496C-84C7-E51317F28339}" srcOrd="1" destOrd="0" presId="urn:microsoft.com/office/officeart/2005/8/layout/hierarchy1"/>
    <dgm:cxn modelId="{1BA1CE6D-4794-4BAD-8E98-715257C9EEE9}" type="presParOf" srcId="{13782DD9-1513-496C-84C7-E51317F28339}" destId="{EEC79DBD-9FD9-4EF2-856D-53AF8F8C9DAC}" srcOrd="0" destOrd="0" presId="urn:microsoft.com/office/officeart/2005/8/layout/hierarchy1"/>
    <dgm:cxn modelId="{F721D58B-76BE-454F-AE36-3FD5055967DD}" type="presParOf" srcId="{13782DD9-1513-496C-84C7-E51317F28339}" destId="{574143C8-CA3E-4337-A01F-87DA89DA388F}" srcOrd="1" destOrd="0" presId="urn:microsoft.com/office/officeart/2005/8/layout/hierarchy1"/>
    <dgm:cxn modelId="{295E4A42-14E3-4904-BA53-BEBB44556C83}" type="presParOf" srcId="{574143C8-CA3E-4337-A01F-87DA89DA388F}" destId="{959A4F95-E348-4750-8321-FF10EE661A32}" srcOrd="0" destOrd="0" presId="urn:microsoft.com/office/officeart/2005/8/layout/hierarchy1"/>
    <dgm:cxn modelId="{1DEF07D5-E667-40FC-B8F4-69ED748CB1C2}" type="presParOf" srcId="{959A4F95-E348-4750-8321-FF10EE661A32}" destId="{B784BF0A-8AF8-4977-9ADE-EFA97F5D753E}" srcOrd="0" destOrd="0" presId="urn:microsoft.com/office/officeart/2005/8/layout/hierarchy1"/>
    <dgm:cxn modelId="{1739B1BD-F543-408F-A142-F11EB3810DE6}" type="presParOf" srcId="{959A4F95-E348-4750-8321-FF10EE661A32}" destId="{6A58E5E0-2B01-4B17-996E-A16485A9AC7C}" srcOrd="1" destOrd="0" presId="urn:microsoft.com/office/officeart/2005/8/layout/hierarchy1"/>
    <dgm:cxn modelId="{EC379A1A-E2AA-4C79-82D4-B4594D2E1C28}" type="presParOf" srcId="{574143C8-CA3E-4337-A01F-87DA89DA388F}" destId="{508D024A-AF73-4EE8-85C0-AC6811F30253}" srcOrd="1" destOrd="0" presId="urn:microsoft.com/office/officeart/2005/8/layout/hierarchy1"/>
    <dgm:cxn modelId="{6B3BF4EF-5DDF-4CBE-B3D8-FE29636D597D}" type="presParOf" srcId="{3F4C904C-5FC3-49D4-AE6B-5CE0019475E7}" destId="{66C52814-AB71-4C88-ADC4-080F94FB8966}" srcOrd="2" destOrd="0" presId="urn:microsoft.com/office/officeart/2005/8/layout/hierarchy1"/>
    <dgm:cxn modelId="{626A827C-0E6B-4406-93E8-83317574FEB6}" type="presParOf" srcId="{3F4C904C-5FC3-49D4-AE6B-5CE0019475E7}" destId="{4AF1ED28-54BD-411D-ACBA-4E7275F5B639}" srcOrd="3" destOrd="0" presId="urn:microsoft.com/office/officeart/2005/8/layout/hierarchy1"/>
    <dgm:cxn modelId="{9674800C-2B29-4E2D-9DB1-3BEF7186465A}" type="presParOf" srcId="{4AF1ED28-54BD-411D-ACBA-4E7275F5B639}" destId="{46CF153A-CC60-4F7E-A4E4-7D80F45BC230}" srcOrd="0" destOrd="0" presId="urn:microsoft.com/office/officeart/2005/8/layout/hierarchy1"/>
    <dgm:cxn modelId="{E1AB3B27-B6E7-4A4B-BEBA-1B5CD0FCD5F2}" type="presParOf" srcId="{46CF153A-CC60-4F7E-A4E4-7D80F45BC230}" destId="{ACDF7629-5BA3-4E4D-8EC8-1A9A0C0DB7AA}" srcOrd="0" destOrd="0" presId="urn:microsoft.com/office/officeart/2005/8/layout/hierarchy1"/>
    <dgm:cxn modelId="{F86D8EB2-FBAB-40FC-ADF8-16F1C58F5157}" type="presParOf" srcId="{46CF153A-CC60-4F7E-A4E4-7D80F45BC230}" destId="{84AEA90F-9D79-4239-A3E0-6FAC4C6A8C0A}" srcOrd="1" destOrd="0" presId="urn:microsoft.com/office/officeart/2005/8/layout/hierarchy1"/>
    <dgm:cxn modelId="{D56065A0-EB4E-4056-9A8C-ED4E7A749226}" type="presParOf" srcId="{4AF1ED28-54BD-411D-ACBA-4E7275F5B639}" destId="{AAFEE0BC-732A-47E1-97F9-D3F7BA9CE532}" srcOrd="1" destOrd="0" presId="urn:microsoft.com/office/officeart/2005/8/layout/hierarchy1"/>
    <dgm:cxn modelId="{55879DD8-28D6-4928-8E83-258943DBDC11}" type="presParOf" srcId="{AAFEE0BC-732A-47E1-97F9-D3F7BA9CE532}" destId="{167CCB41-83A8-43FB-A822-853625C6F4FC}" srcOrd="0" destOrd="0" presId="urn:microsoft.com/office/officeart/2005/8/layout/hierarchy1"/>
    <dgm:cxn modelId="{7BB8E7B7-2D74-4CCA-BC01-96D3EA27B241}" type="presParOf" srcId="{AAFEE0BC-732A-47E1-97F9-D3F7BA9CE532}" destId="{C052737A-947B-4605-B324-62BFA35B8B91}" srcOrd="1" destOrd="0" presId="urn:microsoft.com/office/officeart/2005/8/layout/hierarchy1"/>
    <dgm:cxn modelId="{098034F5-41FC-4C16-B4E9-23F58846112E}" type="presParOf" srcId="{C052737A-947B-4605-B324-62BFA35B8B91}" destId="{0D711109-FBAA-4C79-A252-B5AD00CC299C}" srcOrd="0" destOrd="0" presId="urn:microsoft.com/office/officeart/2005/8/layout/hierarchy1"/>
    <dgm:cxn modelId="{DF744FDF-308B-48D5-80EF-4DA3723D297F}" type="presParOf" srcId="{0D711109-FBAA-4C79-A252-B5AD00CC299C}" destId="{36798DE8-ADEA-4075-8E94-7AC0128FBCC0}" srcOrd="0" destOrd="0" presId="urn:microsoft.com/office/officeart/2005/8/layout/hierarchy1"/>
    <dgm:cxn modelId="{AFE6E5DE-C9FF-49EB-9103-E82969CFA961}" type="presParOf" srcId="{0D711109-FBAA-4C79-A252-B5AD00CC299C}" destId="{25A6068B-0E30-433C-BC0D-19F1000A573F}" srcOrd="1" destOrd="0" presId="urn:microsoft.com/office/officeart/2005/8/layout/hierarchy1"/>
    <dgm:cxn modelId="{B234557F-6924-4FE8-BC0D-44C18B90BDEC}" type="presParOf" srcId="{C052737A-947B-4605-B324-62BFA35B8B91}" destId="{BCF35939-632B-429A-BEE7-FABEE2E5D72F}" srcOrd="1" destOrd="0" presId="urn:microsoft.com/office/officeart/2005/8/layout/hierarchy1"/>
    <dgm:cxn modelId="{42171A3A-5401-4CD7-803F-BDD4FAC98B05}" type="presParOf" srcId="{3F4C904C-5FC3-49D4-AE6B-5CE0019475E7}" destId="{40691491-20C1-4397-AA6F-BDD8274ECD0A}" srcOrd="4" destOrd="0" presId="urn:microsoft.com/office/officeart/2005/8/layout/hierarchy1"/>
    <dgm:cxn modelId="{5D12C2AF-4A12-4895-946E-4DCD9DADDA52}" type="presParOf" srcId="{3F4C904C-5FC3-49D4-AE6B-5CE0019475E7}" destId="{3DC0CF65-E2FC-4D48-B12B-730839BCF3F1}" srcOrd="5" destOrd="0" presId="urn:microsoft.com/office/officeart/2005/8/layout/hierarchy1"/>
    <dgm:cxn modelId="{671699B0-FEFD-45F0-8B54-CE8AE7DA1D3D}" type="presParOf" srcId="{3DC0CF65-E2FC-4D48-B12B-730839BCF3F1}" destId="{F2E14E55-0C43-4693-8DED-220C2976AA97}" srcOrd="0" destOrd="0" presId="urn:microsoft.com/office/officeart/2005/8/layout/hierarchy1"/>
    <dgm:cxn modelId="{D48F0D2A-16A8-4720-B911-94061043C158}" type="presParOf" srcId="{F2E14E55-0C43-4693-8DED-220C2976AA97}" destId="{642899D9-323D-41CB-863B-B5761A0C3DD8}" srcOrd="0" destOrd="0" presId="urn:microsoft.com/office/officeart/2005/8/layout/hierarchy1"/>
    <dgm:cxn modelId="{4C56311B-8F06-40CF-B74C-D8E4FAA4B89C}" type="presParOf" srcId="{F2E14E55-0C43-4693-8DED-220C2976AA97}" destId="{F5E44207-A757-4065-8BAA-795F7CD39E60}" srcOrd="1" destOrd="0" presId="urn:microsoft.com/office/officeart/2005/8/layout/hierarchy1"/>
    <dgm:cxn modelId="{75E55F61-7190-483F-A613-1DC9DDE2BAC0}" type="presParOf" srcId="{3DC0CF65-E2FC-4D48-B12B-730839BCF3F1}" destId="{4B6869A3-96E5-47CE-85B6-48EC53021A82}" srcOrd="1" destOrd="0" presId="urn:microsoft.com/office/officeart/2005/8/layout/hierarchy1"/>
    <dgm:cxn modelId="{A9B81C95-B736-406B-BD41-1BA91210BA6E}" type="presParOf" srcId="{4B6869A3-96E5-47CE-85B6-48EC53021A82}" destId="{3F2EAE4F-363B-4639-A4C5-38B97A8C5E32}" srcOrd="0" destOrd="0" presId="urn:microsoft.com/office/officeart/2005/8/layout/hierarchy1"/>
    <dgm:cxn modelId="{216015D7-B040-475B-8B69-3DA27DC39FDC}" type="presParOf" srcId="{4B6869A3-96E5-47CE-85B6-48EC53021A82}" destId="{2A3FC618-A09F-462F-9690-0D9C493F75E6}" srcOrd="1" destOrd="0" presId="urn:microsoft.com/office/officeart/2005/8/layout/hierarchy1"/>
    <dgm:cxn modelId="{C1480AA3-6C16-4C54-BD76-8367592AA2BF}" type="presParOf" srcId="{2A3FC618-A09F-462F-9690-0D9C493F75E6}" destId="{8EA7FCB3-D0B1-4D23-B3F8-4D63688B83CB}" srcOrd="0" destOrd="0" presId="urn:microsoft.com/office/officeart/2005/8/layout/hierarchy1"/>
    <dgm:cxn modelId="{D6BD6DC0-000F-4635-928E-00AD4B7DA6F4}" type="presParOf" srcId="{8EA7FCB3-D0B1-4D23-B3F8-4D63688B83CB}" destId="{141F80F7-CF8F-44E3-8F72-083AD2DECDBF}" srcOrd="0" destOrd="0" presId="urn:microsoft.com/office/officeart/2005/8/layout/hierarchy1"/>
    <dgm:cxn modelId="{F19CA56D-0D72-4BD7-95DA-1F6E9178E9CF}" type="presParOf" srcId="{8EA7FCB3-D0B1-4D23-B3F8-4D63688B83CB}" destId="{C2AF538D-5841-44CA-9EA9-7BB704347D5B}" srcOrd="1" destOrd="0" presId="urn:microsoft.com/office/officeart/2005/8/layout/hierarchy1"/>
    <dgm:cxn modelId="{FCF01950-D9B2-4CC4-BC86-E7135F11B8F0}" type="presParOf" srcId="{2A3FC618-A09F-462F-9690-0D9C493F75E6}" destId="{FE4DB1F0-680B-4DF5-B9F5-EA2D20822D54}" srcOrd="1" destOrd="0" presId="urn:microsoft.com/office/officeart/2005/8/layout/hierarchy1"/>
    <dgm:cxn modelId="{808E1202-5D3B-4854-8E6C-CC19359A9270}" type="presParOf" srcId="{3F4C904C-5FC3-49D4-AE6B-5CE0019475E7}" destId="{911C5060-BE82-4306-8B16-D9F1BDAF6D3B}" srcOrd="6" destOrd="0" presId="urn:microsoft.com/office/officeart/2005/8/layout/hierarchy1"/>
    <dgm:cxn modelId="{11242A6B-C641-4043-8505-6302BF26CCCB}" type="presParOf" srcId="{3F4C904C-5FC3-49D4-AE6B-5CE0019475E7}" destId="{FD89E20D-E88D-4B0A-8631-00251BC48DE6}" srcOrd="7" destOrd="0" presId="urn:microsoft.com/office/officeart/2005/8/layout/hierarchy1"/>
    <dgm:cxn modelId="{2763017F-3FC1-4CDC-8A5E-E2BCF3F3D585}" type="presParOf" srcId="{FD89E20D-E88D-4B0A-8631-00251BC48DE6}" destId="{9D1E4D72-0EE9-41D8-B25A-36BBC0600C4D}" srcOrd="0" destOrd="0" presId="urn:microsoft.com/office/officeart/2005/8/layout/hierarchy1"/>
    <dgm:cxn modelId="{5ED732AB-BF46-48AF-BBA2-69F9B0786C1D}" type="presParOf" srcId="{9D1E4D72-0EE9-41D8-B25A-36BBC0600C4D}" destId="{DBDF9CDF-5661-4869-AFAF-34CCEBFE803A}" srcOrd="0" destOrd="0" presId="urn:microsoft.com/office/officeart/2005/8/layout/hierarchy1"/>
    <dgm:cxn modelId="{1576CDFC-0950-46B9-BDF7-C21CAABE82F8}" type="presParOf" srcId="{9D1E4D72-0EE9-41D8-B25A-36BBC0600C4D}" destId="{CEA2E3C4-BF55-4C1E-A104-5155DE365A88}" srcOrd="1" destOrd="0" presId="urn:microsoft.com/office/officeart/2005/8/layout/hierarchy1"/>
    <dgm:cxn modelId="{1C7F5445-69F0-4C74-B187-3DA3D6690C58}" type="presParOf" srcId="{FD89E20D-E88D-4B0A-8631-00251BC48DE6}" destId="{F64DBF38-A682-4019-9A3A-297C7B216503}" srcOrd="1" destOrd="0" presId="urn:microsoft.com/office/officeart/2005/8/layout/hierarchy1"/>
    <dgm:cxn modelId="{78286C28-F868-44D1-B661-2DA310B9C469}" type="presParOf" srcId="{F64DBF38-A682-4019-9A3A-297C7B216503}" destId="{4AA657C8-3C15-4205-BCD8-8EBA1460C1BA}" srcOrd="0" destOrd="0" presId="urn:microsoft.com/office/officeart/2005/8/layout/hierarchy1"/>
    <dgm:cxn modelId="{8DD4F008-E3E6-4CE5-A0BA-9CE059230819}" type="presParOf" srcId="{F64DBF38-A682-4019-9A3A-297C7B216503}" destId="{EA1E7EBC-6FE8-4DD7-8A1A-BC42282EF19D}" srcOrd="1" destOrd="0" presId="urn:microsoft.com/office/officeart/2005/8/layout/hierarchy1"/>
    <dgm:cxn modelId="{ED52E32B-8906-46D7-817C-6B918A106242}" type="presParOf" srcId="{EA1E7EBC-6FE8-4DD7-8A1A-BC42282EF19D}" destId="{E13BB612-3FA7-4BD9-A160-7D6FD8D26E9C}" srcOrd="0" destOrd="0" presId="urn:microsoft.com/office/officeart/2005/8/layout/hierarchy1"/>
    <dgm:cxn modelId="{8DAB7B4D-53DB-43D2-86B4-C03BB4E1B054}" type="presParOf" srcId="{E13BB612-3FA7-4BD9-A160-7D6FD8D26E9C}" destId="{D44C6B60-437B-4135-BF4E-B5E5A168B292}" srcOrd="0" destOrd="0" presId="urn:microsoft.com/office/officeart/2005/8/layout/hierarchy1"/>
    <dgm:cxn modelId="{DF5AF935-B79C-4DB5-AD55-CAD548EB6BA2}" type="presParOf" srcId="{E13BB612-3FA7-4BD9-A160-7D6FD8D26E9C}" destId="{B7B54689-8CAB-4AF1-98D9-0A0526B01BE3}" srcOrd="1" destOrd="0" presId="urn:microsoft.com/office/officeart/2005/8/layout/hierarchy1"/>
    <dgm:cxn modelId="{5FEF8EE3-10A2-4B8D-AC08-A5C2C9CC1844}" type="presParOf" srcId="{EA1E7EBC-6FE8-4DD7-8A1A-BC42282EF19D}" destId="{D8AFF8B8-3F73-4AF9-9ED8-D106848C16E7}"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F2589F-6D02-470B-8A90-08B5B88AF8F2}" type="doc">
      <dgm:prSet loTypeId="urn:microsoft.com/office/officeart/2005/8/layout/hierarchy1" loCatId="hierarchy" qsTypeId="urn:microsoft.com/office/officeart/2005/8/quickstyle/simple4" qsCatId="simple" csTypeId="urn:microsoft.com/office/officeart/2005/8/colors/accent1_2#3" csCatId="accent1" phldr="1"/>
      <dgm:spPr/>
      <dgm:t>
        <a:bodyPr/>
        <a:lstStyle/>
        <a:p>
          <a:endParaRPr lang="tr-TR"/>
        </a:p>
      </dgm:t>
    </dgm:pt>
    <dgm:pt modelId="{03AFB725-F01A-431C-B553-8DE884BDC7AD}">
      <dgm:prSet phldrT="[Metin]"/>
      <dgm:spPr/>
      <dgm:t>
        <a:bodyPr/>
        <a:lstStyle/>
        <a:p>
          <a:r>
            <a:rPr lang="tr-TR" dirty="0" smtClean="0"/>
            <a:t>Representative to the World Collective Body</a:t>
          </a:r>
          <a:endParaRPr lang="tr-TR" dirty="0"/>
        </a:p>
      </dgm:t>
    </dgm:pt>
    <dgm:pt modelId="{048A013C-5968-4112-A569-B3252B127392}" type="parTrans" cxnId="{1C3887A3-5EAC-49BE-9499-D3A4297D2E42}">
      <dgm:prSet/>
      <dgm:spPr/>
      <dgm:t>
        <a:bodyPr/>
        <a:lstStyle/>
        <a:p>
          <a:endParaRPr lang="tr-TR"/>
        </a:p>
      </dgm:t>
    </dgm:pt>
    <dgm:pt modelId="{B4EFBDD1-54C9-4E56-94B0-0BDE1D9951FA}" type="sibTrans" cxnId="{1C3887A3-5EAC-49BE-9499-D3A4297D2E42}">
      <dgm:prSet/>
      <dgm:spPr/>
      <dgm:t>
        <a:bodyPr/>
        <a:lstStyle/>
        <a:p>
          <a:endParaRPr lang="tr-TR"/>
        </a:p>
      </dgm:t>
    </dgm:pt>
    <dgm:pt modelId="{BF576D2E-640E-4670-8597-0EBC419C7EB4}" type="pres">
      <dgm:prSet presAssocID="{6AF2589F-6D02-470B-8A90-08B5B88AF8F2}" presName="hierChild1" presStyleCnt="0">
        <dgm:presLayoutVars>
          <dgm:chPref val="1"/>
          <dgm:dir/>
          <dgm:animOne val="branch"/>
          <dgm:animLvl val="lvl"/>
          <dgm:resizeHandles/>
        </dgm:presLayoutVars>
      </dgm:prSet>
      <dgm:spPr/>
      <dgm:t>
        <a:bodyPr/>
        <a:lstStyle/>
        <a:p>
          <a:endParaRPr lang="tr-TR"/>
        </a:p>
      </dgm:t>
    </dgm:pt>
    <dgm:pt modelId="{C097A349-A3E9-44B4-AFF8-4BE7DD8635D1}" type="pres">
      <dgm:prSet presAssocID="{03AFB725-F01A-431C-B553-8DE884BDC7AD}" presName="hierRoot1" presStyleCnt="0"/>
      <dgm:spPr/>
    </dgm:pt>
    <dgm:pt modelId="{EAD00C13-D767-4EE8-8354-79C1B45F012B}" type="pres">
      <dgm:prSet presAssocID="{03AFB725-F01A-431C-B553-8DE884BDC7AD}" presName="composite" presStyleCnt="0"/>
      <dgm:spPr/>
    </dgm:pt>
    <dgm:pt modelId="{43B4AD31-5BDB-45C6-B2E8-4DE654A76BB4}" type="pres">
      <dgm:prSet presAssocID="{03AFB725-F01A-431C-B553-8DE884BDC7AD}" presName="background" presStyleLbl="node0" presStyleIdx="0" presStyleCnt="1"/>
      <dgm:spPr/>
    </dgm:pt>
    <dgm:pt modelId="{649E24E1-EB38-4B82-BB3A-69AFA33FE35E}" type="pres">
      <dgm:prSet presAssocID="{03AFB725-F01A-431C-B553-8DE884BDC7AD}" presName="text" presStyleLbl="fgAcc0" presStyleIdx="0" presStyleCnt="1" custScaleY="102113">
        <dgm:presLayoutVars>
          <dgm:chPref val="3"/>
        </dgm:presLayoutVars>
      </dgm:prSet>
      <dgm:spPr/>
      <dgm:t>
        <a:bodyPr/>
        <a:lstStyle/>
        <a:p>
          <a:endParaRPr lang="tr-TR"/>
        </a:p>
      </dgm:t>
    </dgm:pt>
    <dgm:pt modelId="{5E4F79DF-A070-4D2B-97CA-A5546A5335BD}" type="pres">
      <dgm:prSet presAssocID="{03AFB725-F01A-431C-B553-8DE884BDC7AD}" presName="hierChild2" presStyleCnt="0"/>
      <dgm:spPr/>
    </dgm:pt>
  </dgm:ptLst>
  <dgm:cxnLst>
    <dgm:cxn modelId="{69B47D64-8417-4ADC-AC4F-79FBB8152DF6}" type="presOf" srcId="{6AF2589F-6D02-470B-8A90-08B5B88AF8F2}" destId="{BF576D2E-640E-4670-8597-0EBC419C7EB4}" srcOrd="0" destOrd="0" presId="urn:microsoft.com/office/officeart/2005/8/layout/hierarchy1"/>
    <dgm:cxn modelId="{BFD6270A-C5F8-40D8-9628-33EA6CC11E4E}" type="presOf" srcId="{03AFB725-F01A-431C-B553-8DE884BDC7AD}" destId="{649E24E1-EB38-4B82-BB3A-69AFA33FE35E}" srcOrd="0" destOrd="0" presId="urn:microsoft.com/office/officeart/2005/8/layout/hierarchy1"/>
    <dgm:cxn modelId="{1C3887A3-5EAC-49BE-9499-D3A4297D2E42}" srcId="{6AF2589F-6D02-470B-8A90-08B5B88AF8F2}" destId="{03AFB725-F01A-431C-B553-8DE884BDC7AD}" srcOrd="0" destOrd="0" parTransId="{048A013C-5968-4112-A569-B3252B127392}" sibTransId="{B4EFBDD1-54C9-4E56-94B0-0BDE1D9951FA}"/>
    <dgm:cxn modelId="{E1A21A34-CCAC-4A90-BCD6-04675C5C02FF}" type="presParOf" srcId="{BF576D2E-640E-4670-8597-0EBC419C7EB4}" destId="{C097A349-A3E9-44B4-AFF8-4BE7DD8635D1}" srcOrd="0" destOrd="0" presId="urn:microsoft.com/office/officeart/2005/8/layout/hierarchy1"/>
    <dgm:cxn modelId="{9284EAD8-B039-4AAB-B1A8-D8BDE8FEF505}" type="presParOf" srcId="{C097A349-A3E9-44B4-AFF8-4BE7DD8635D1}" destId="{EAD00C13-D767-4EE8-8354-79C1B45F012B}" srcOrd="0" destOrd="0" presId="urn:microsoft.com/office/officeart/2005/8/layout/hierarchy1"/>
    <dgm:cxn modelId="{BE85F700-5BAB-4659-BCCD-12DE449C629C}" type="presParOf" srcId="{EAD00C13-D767-4EE8-8354-79C1B45F012B}" destId="{43B4AD31-5BDB-45C6-B2E8-4DE654A76BB4}" srcOrd="0" destOrd="0" presId="urn:microsoft.com/office/officeart/2005/8/layout/hierarchy1"/>
    <dgm:cxn modelId="{EAA3DF99-D56F-4CFE-8739-A6B975A85B44}" type="presParOf" srcId="{EAD00C13-D767-4EE8-8354-79C1B45F012B}" destId="{649E24E1-EB38-4B82-BB3A-69AFA33FE35E}" srcOrd="1" destOrd="0" presId="urn:microsoft.com/office/officeart/2005/8/layout/hierarchy1"/>
    <dgm:cxn modelId="{E97E2E4A-C405-492F-B6FE-75EEF449824B}" type="presParOf" srcId="{C097A349-A3E9-44B4-AFF8-4BE7DD8635D1}" destId="{5E4F79DF-A070-4D2B-97CA-A5546A5335BD}" srcOrd="1" destOrd="0" presId="urn:microsoft.com/office/officeart/2005/8/layout/hierarchy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F2589F-6D02-470B-8A90-08B5B88AF8F2}" type="doc">
      <dgm:prSet loTypeId="urn:microsoft.com/office/officeart/2005/8/layout/hierarchy1" loCatId="hierarchy" qsTypeId="urn:microsoft.com/office/officeart/2005/8/quickstyle/simple4" qsCatId="simple" csTypeId="urn:microsoft.com/office/officeart/2005/8/colors/accent1_2#4" csCatId="accent1" phldr="1"/>
      <dgm:spPr/>
      <dgm:t>
        <a:bodyPr/>
        <a:lstStyle/>
        <a:p>
          <a:endParaRPr lang="tr-TR"/>
        </a:p>
      </dgm:t>
    </dgm:pt>
    <dgm:pt modelId="{03AFB725-F01A-431C-B553-8DE884BDC7AD}">
      <dgm:prSet phldrT="[Metin]"/>
      <dgm:spPr/>
      <dgm:t>
        <a:bodyPr/>
        <a:lstStyle/>
        <a:p>
          <a:r>
            <a:rPr lang="tr-TR" dirty="0" smtClean="0"/>
            <a:t>Representative to the World Collective Body</a:t>
          </a:r>
          <a:endParaRPr lang="tr-TR" dirty="0"/>
        </a:p>
      </dgm:t>
    </dgm:pt>
    <dgm:pt modelId="{048A013C-5968-4112-A569-B3252B127392}" type="parTrans" cxnId="{1C3887A3-5EAC-49BE-9499-D3A4297D2E42}">
      <dgm:prSet/>
      <dgm:spPr/>
      <dgm:t>
        <a:bodyPr/>
        <a:lstStyle/>
        <a:p>
          <a:endParaRPr lang="tr-TR"/>
        </a:p>
      </dgm:t>
    </dgm:pt>
    <dgm:pt modelId="{B4EFBDD1-54C9-4E56-94B0-0BDE1D9951FA}" type="sibTrans" cxnId="{1C3887A3-5EAC-49BE-9499-D3A4297D2E42}">
      <dgm:prSet/>
      <dgm:spPr/>
      <dgm:t>
        <a:bodyPr/>
        <a:lstStyle/>
        <a:p>
          <a:endParaRPr lang="tr-TR"/>
        </a:p>
      </dgm:t>
    </dgm:pt>
    <dgm:pt modelId="{BF576D2E-640E-4670-8597-0EBC419C7EB4}" type="pres">
      <dgm:prSet presAssocID="{6AF2589F-6D02-470B-8A90-08B5B88AF8F2}" presName="hierChild1" presStyleCnt="0">
        <dgm:presLayoutVars>
          <dgm:chPref val="1"/>
          <dgm:dir/>
          <dgm:animOne val="branch"/>
          <dgm:animLvl val="lvl"/>
          <dgm:resizeHandles/>
        </dgm:presLayoutVars>
      </dgm:prSet>
      <dgm:spPr/>
      <dgm:t>
        <a:bodyPr/>
        <a:lstStyle/>
        <a:p>
          <a:endParaRPr lang="tr-TR"/>
        </a:p>
      </dgm:t>
    </dgm:pt>
    <dgm:pt modelId="{C097A349-A3E9-44B4-AFF8-4BE7DD8635D1}" type="pres">
      <dgm:prSet presAssocID="{03AFB725-F01A-431C-B553-8DE884BDC7AD}" presName="hierRoot1" presStyleCnt="0"/>
      <dgm:spPr/>
    </dgm:pt>
    <dgm:pt modelId="{EAD00C13-D767-4EE8-8354-79C1B45F012B}" type="pres">
      <dgm:prSet presAssocID="{03AFB725-F01A-431C-B553-8DE884BDC7AD}" presName="composite" presStyleCnt="0"/>
      <dgm:spPr/>
    </dgm:pt>
    <dgm:pt modelId="{43B4AD31-5BDB-45C6-B2E8-4DE654A76BB4}" type="pres">
      <dgm:prSet presAssocID="{03AFB725-F01A-431C-B553-8DE884BDC7AD}" presName="background" presStyleLbl="node0" presStyleIdx="0" presStyleCnt="1"/>
      <dgm:spPr/>
    </dgm:pt>
    <dgm:pt modelId="{649E24E1-EB38-4B82-BB3A-69AFA33FE35E}" type="pres">
      <dgm:prSet presAssocID="{03AFB725-F01A-431C-B553-8DE884BDC7AD}" presName="text" presStyleLbl="fgAcc0" presStyleIdx="0" presStyleCnt="1" custScaleY="102113" custLinFactNeighborX="7063" custLinFactNeighborY="5629">
        <dgm:presLayoutVars>
          <dgm:chPref val="3"/>
        </dgm:presLayoutVars>
      </dgm:prSet>
      <dgm:spPr/>
      <dgm:t>
        <a:bodyPr/>
        <a:lstStyle/>
        <a:p>
          <a:endParaRPr lang="tr-TR"/>
        </a:p>
      </dgm:t>
    </dgm:pt>
    <dgm:pt modelId="{5E4F79DF-A070-4D2B-97CA-A5546A5335BD}" type="pres">
      <dgm:prSet presAssocID="{03AFB725-F01A-431C-B553-8DE884BDC7AD}" presName="hierChild2" presStyleCnt="0"/>
      <dgm:spPr/>
    </dgm:pt>
  </dgm:ptLst>
  <dgm:cxnLst>
    <dgm:cxn modelId="{1C3887A3-5EAC-49BE-9499-D3A4297D2E42}" srcId="{6AF2589F-6D02-470B-8A90-08B5B88AF8F2}" destId="{03AFB725-F01A-431C-B553-8DE884BDC7AD}" srcOrd="0" destOrd="0" parTransId="{048A013C-5968-4112-A569-B3252B127392}" sibTransId="{B4EFBDD1-54C9-4E56-94B0-0BDE1D9951FA}"/>
    <dgm:cxn modelId="{8B3AACA7-766F-4FE1-AF17-8EF1F9A39AAD}" type="presOf" srcId="{03AFB725-F01A-431C-B553-8DE884BDC7AD}" destId="{649E24E1-EB38-4B82-BB3A-69AFA33FE35E}" srcOrd="0" destOrd="0" presId="urn:microsoft.com/office/officeart/2005/8/layout/hierarchy1"/>
    <dgm:cxn modelId="{7B379D66-8D5B-4BD9-A912-15819B63BB31}" type="presOf" srcId="{6AF2589F-6D02-470B-8A90-08B5B88AF8F2}" destId="{BF576D2E-640E-4670-8597-0EBC419C7EB4}" srcOrd="0" destOrd="0" presId="urn:microsoft.com/office/officeart/2005/8/layout/hierarchy1"/>
    <dgm:cxn modelId="{C24425E7-425A-41FE-A286-4E7E8F3B3567}" type="presParOf" srcId="{BF576D2E-640E-4670-8597-0EBC419C7EB4}" destId="{C097A349-A3E9-44B4-AFF8-4BE7DD8635D1}" srcOrd="0" destOrd="0" presId="urn:microsoft.com/office/officeart/2005/8/layout/hierarchy1"/>
    <dgm:cxn modelId="{D002193F-1B89-4C50-B5E9-D2BC6E46666C}" type="presParOf" srcId="{C097A349-A3E9-44B4-AFF8-4BE7DD8635D1}" destId="{EAD00C13-D767-4EE8-8354-79C1B45F012B}" srcOrd="0" destOrd="0" presId="urn:microsoft.com/office/officeart/2005/8/layout/hierarchy1"/>
    <dgm:cxn modelId="{373B1BCA-D4F3-4B63-9C8C-0A919ACE5712}" type="presParOf" srcId="{EAD00C13-D767-4EE8-8354-79C1B45F012B}" destId="{43B4AD31-5BDB-45C6-B2E8-4DE654A76BB4}" srcOrd="0" destOrd="0" presId="urn:microsoft.com/office/officeart/2005/8/layout/hierarchy1"/>
    <dgm:cxn modelId="{E358E44E-6B42-4C65-A6DB-49EABD63D20E}" type="presParOf" srcId="{EAD00C13-D767-4EE8-8354-79C1B45F012B}" destId="{649E24E1-EB38-4B82-BB3A-69AFA33FE35E}" srcOrd="1" destOrd="0" presId="urn:microsoft.com/office/officeart/2005/8/layout/hierarchy1"/>
    <dgm:cxn modelId="{90CF2B7F-F5FA-4A25-A7D5-E45ABCC545EB}" type="presParOf" srcId="{C097A349-A3E9-44B4-AFF8-4BE7DD8635D1}" destId="{5E4F79DF-A070-4D2B-97CA-A5546A5335BD}"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F2589F-6D02-470B-8A90-08B5B88AF8F2}" type="doc">
      <dgm:prSet loTypeId="urn:microsoft.com/office/officeart/2005/8/layout/hierarchy1" loCatId="hierarchy" qsTypeId="urn:microsoft.com/office/officeart/2005/8/quickstyle/simple4" qsCatId="simple" csTypeId="urn:microsoft.com/office/officeart/2005/8/colors/accent1_2#5" csCatId="accent1" phldr="1"/>
      <dgm:spPr/>
      <dgm:t>
        <a:bodyPr/>
        <a:lstStyle/>
        <a:p>
          <a:endParaRPr lang="tr-TR"/>
        </a:p>
      </dgm:t>
    </dgm:pt>
    <dgm:pt modelId="{03AFB725-F01A-431C-B553-8DE884BDC7AD}">
      <dgm:prSet phldrT="[Metin]" custT="1"/>
      <dgm:spPr/>
      <dgm:t>
        <a:bodyPr/>
        <a:lstStyle/>
        <a:p>
          <a:r>
            <a:rPr lang="tr-TR" sz="2800" dirty="0" err="1" smtClean="0"/>
            <a:t>Region</a:t>
          </a:r>
          <a:r>
            <a:rPr lang="tr-TR" sz="2800" dirty="0" smtClean="0"/>
            <a:t> </a:t>
          </a:r>
          <a:r>
            <a:rPr lang="tr-TR" sz="2800" dirty="0" err="1" smtClean="0"/>
            <a:t>Leader</a:t>
          </a:r>
          <a:endParaRPr lang="tr-TR" sz="2800" dirty="0"/>
        </a:p>
      </dgm:t>
    </dgm:pt>
    <dgm:pt modelId="{048A013C-5968-4112-A569-B3252B127392}" type="parTrans" cxnId="{1C3887A3-5EAC-49BE-9499-D3A4297D2E42}">
      <dgm:prSet/>
      <dgm:spPr/>
      <dgm:t>
        <a:bodyPr/>
        <a:lstStyle/>
        <a:p>
          <a:endParaRPr lang="tr-TR"/>
        </a:p>
      </dgm:t>
    </dgm:pt>
    <dgm:pt modelId="{B4EFBDD1-54C9-4E56-94B0-0BDE1D9951FA}" type="sibTrans" cxnId="{1C3887A3-5EAC-49BE-9499-D3A4297D2E42}">
      <dgm:prSet/>
      <dgm:spPr/>
      <dgm:t>
        <a:bodyPr/>
        <a:lstStyle/>
        <a:p>
          <a:endParaRPr lang="tr-TR"/>
        </a:p>
      </dgm:t>
    </dgm:pt>
    <dgm:pt modelId="{BF576D2E-640E-4670-8597-0EBC419C7EB4}" type="pres">
      <dgm:prSet presAssocID="{6AF2589F-6D02-470B-8A90-08B5B88AF8F2}" presName="hierChild1" presStyleCnt="0">
        <dgm:presLayoutVars>
          <dgm:chPref val="1"/>
          <dgm:dir/>
          <dgm:animOne val="branch"/>
          <dgm:animLvl val="lvl"/>
          <dgm:resizeHandles/>
        </dgm:presLayoutVars>
      </dgm:prSet>
      <dgm:spPr/>
      <dgm:t>
        <a:bodyPr/>
        <a:lstStyle/>
        <a:p>
          <a:endParaRPr lang="tr-TR"/>
        </a:p>
      </dgm:t>
    </dgm:pt>
    <dgm:pt modelId="{C097A349-A3E9-44B4-AFF8-4BE7DD8635D1}" type="pres">
      <dgm:prSet presAssocID="{03AFB725-F01A-431C-B553-8DE884BDC7AD}" presName="hierRoot1" presStyleCnt="0"/>
      <dgm:spPr/>
    </dgm:pt>
    <dgm:pt modelId="{EAD00C13-D767-4EE8-8354-79C1B45F012B}" type="pres">
      <dgm:prSet presAssocID="{03AFB725-F01A-431C-B553-8DE884BDC7AD}" presName="composite" presStyleCnt="0"/>
      <dgm:spPr/>
    </dgm:pt>
    <dgm:pt modelId="{43B4AD31-5BDB-45C6-B2E8-4DE654A76BB4}" type="pres">
      <dgm:prSet presAssocID="{03AFB725-F01A-431C-B553-8DE884BDC7AD}" presName="background" presStyleLbl="node0" presStyleIdx="0" presStyleCnt="1"/>
      <dgm:spPr/>
    </dgm:pt>
    <dgm:pt modelId="{649E24E1-EB38-4B82-BB3A-69AFA33FE35E}" type="pres">
      <dgm:prSet presAssocID="{03AFB725-F01A-431C-B553-8DE884BDC7AD}" presName="text" presStyleLbl="fgAcc0" presStyleIdx="0" presStyleCnt="1" custScaleY="102113" custLinFactNeighborX="10655" custLinFactNeighborY="67853">
        <dgm:presLayoutVars>
          <dgm:chPref val="3"/>
        </dgm:presLayoutVars>
      </dgm:prSet>
      <dgm:spPr/>
      <dgm:t>
        <a:bodyPr/>
        <a:lstStyle/>
        <a:p>
          <a:endParaRPr lang="tr-TR"/>
        </a:p>
      </dgm:t>
    </dgm:pt>
    <dgm:pt modelId="{5E4F79DF-A070-4D2B-97CA-A5546A5335BD}" type="pres">
      <dgm:prSet presAssocID="{03AFB725-F01A-431C-B553-8DE884BDC7AD}" presName="hierChild2" presStyleCnt="0"/>
      <dgm:spPr/>
    </dgm:pt>
  </dgm:ptLst>
  <dgm:cxnLst>
    <dgm:cxn modelId="{E2028A49-FA0A-431F-B60E-7BCCB98E6B8A}" type="presOf" srcId="{03AFB725-F01A-431C-B553-8DE884BDC7AD}" destId="{649E24E1-EB38-4B82-BB3A-69AFA33FE35E}" srcOrd="0" destOrd="0" presId="urn:microsoft.com/office/officeart/2005/8/layout/hierarchy1"/>
    <dgm:cxn modelId="{1C3887A3-5EAC-49BE-9499-D3A4297D2E42}" srcId="{6AF2589F-6D02-470B-8A90-08B5B88AF8F2}" destId="{03AFB725-F01A-431C-B553-8DE884BDC7AD}" srcOrd="0" destOrd="0" parTransId="{048A013C-5968-4112-A569-B3252B127392}" sibTransId="{B4EFBDD1-54C9-4E56-94B0-0BDE1D9951FA}"/>
    <dgm:cxn modelId="{2385DAF6-784A-4DB7-BC37-11B8153D2854}" type="presOf" srcId="{6AF2589F-6D02-470B-8A90-08B5B88AF8F2}" destId="{BF576D2E-640E-4670-8597-0EBC419C7EB4}" srcOrd="0" destOrd="0" presId="urn:microsoft.com/office/officeart/2005/8/layout/hierarchy1"/>
    <dgm:cxn modelId="{89303B6F-D68F-4DB9-8F77-3AF0FF9D5842}" type="presParOf" srcId="{BF576D2E-640E-4670-8597-0EBC419C7EB4}" destId="{C097A349-A3E9-44B4-AFF8-4BE7DD8635D1}" srcOrd="0" destOrd="0" presId="urn:microsoft.com/office/officeart/2005/8/layout/hierarchy1"/>
    <dgm:cxn modelId="{7266FCE8-8A68-475B-9A70-7C2EADD02FE6}" type="presParOf" srcId="{C097A349-A3E9-44B4-AFF8-4BE7DD8635D1}" destId="{EAD00C13-D767-4EE8-8354-79C1B45F012B}" srcOrd="0" destOrd="0" presId="urn:microsoft.com/office/officeart/2005/8/layout/hierarchy1"/>
    <dgm:cxn modelId="{93B9611F-090F-41C4-8A05-84D0D8D7C055}" type="presParOf" srcId="{EAD00C13-D767-4EE8-8354-79C1B45F012B}" destId="{43B4AD31-5BDB-45C6-B2E8-4DE654A76BB4}" srcOrd="0" destOrd="0" presId="urn:microsoft.com/office/officeart/2005/8/layout/hierarchy1"/>
    <dgm:cxn modelId="{4371FA6E-DB3F-4EA2-8F31-1FD4425BD30E}" type="presParOf" srcId="{EAD00C13-D767-4EE8-8354-79C1B45F012B}" destId="{649E24E1-EB38-4B82-BB3A-69AFA33FE35E}" srcOrd="1" destOrd="0" presId="urn:microsoft.com/office/officeart/2005/8/layout/hierarchy1"/>
    <dgm:cxn modelId="{0B83228E-6E03-4853-81A5-48AF1970C2D6}" type="presParOf" srcId="{C097A349-A3E9-44B4-AFF8-4BE7DD8635D1}" destId="{5E4F79DF-A070-4D2B-97CA-A5546A5335BD}" srcOrd="1" destOrd="0" presId="urn:microsoft.com/office/officeart/2005/8/layout/hierarchy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1E25BA-80EC-4AFC-AF10-C59CCCA9E4A7}" type="doc">
      <dgm:prSet loTypeId="urn:microsoft.com/office/officeart/2005/8/layout/hierarchy1" loCatId="hierarchy" qsTypeId="urn:microsoft.com/office/officeart/2005/8/quickstyle/simple1#1" qsCatId="simple" csTypeId="urn:microsoft.com/office/officeart/2005/8/colors/accent1_2#6" csCatId="accent1" phldr="1"/>
      <dgm:spPr/>
      <dgm:t>
        <a:bodyPr/>
        <a:lstStyle/>
        <a:p>
          <a:endParaRPr lang="tr-TR"/>
        </a:p>
      </dgm:t>
    </dgm:pt>
    <dgm:pt modelId="{B2C38445-2F2D-4FBC-8EDE-A8D43A368538}">
      <dgm:prSet phldrT="[Metin]"/>
      <dgm:spPr/>
      <dgm:t>
        <a:bodyPr/>
        <a:lstStyle/>
        <a:p>
          <a:r>
            <a:rPr lang="tr-TR" dirty="0" err="1" smtClean="0"/>
            <a:t>Leader</a:t>
          </a:r>
          <a:endParaRPr lang="tr-TR" dirty="0"/>
        </a:p>
      </dgm:t>
    </dgm:pt>
    <dgm:pt modelId="{D42E9DB3-97A2-4578-82CF-AFFCA676A7E5}" type="parTrans" cxnId="{0050743C-98CB-4B5F-A1F3-3A68B83CB081}">
      <dgm:prSet/>
      <dgm:spPr/>
      <dgm:t>
        <a:bodyPr/>
        <a:lstStyle/>
        <a:p>
          <a:endParaRPr lang="tr-TR"/>
        </a:p>
      </dgm:t>
    </dgm:pt>
    <dgm:pt modelId="{9D86A492-190D-4937-A6B8-94E46999BF16}" type="sibTrans" cxnId="{0050743C-98CB-4B5F-A1F3-3A68B83CB081}">
      <dgm:prSet/>
      <dgm:spPr/>
      <dgm:t>
        <a:bodyPr/>
        <a:lstStyle/>
        <a:p>
          <a:endParaRPr lang="tr-TR"/>
        </a:p>
      </dgm:t>
    </dgm:pt>
    <dgm:pt modelId="{4E7E20DC-B373-46DA-AEB3-2CE7C05794F3}">
      <dgm:prSet phldrT="[Metin]"/>
      <dgm:spPr/>
      <dgm:t>
        <a:bodyPr/>
        <a:lstStyle/>
        <a:p>
          <a:r>
            <a:rPr lang="tr-TR" dirty="0" err="1" smtClean="0"/>
            <a:t>Direct</a:t>
          </a:r>
          <a:r>
            <a:rPr lang="tr-TR" dirty="0" smtClean="0"/>
            <a:t> </a:t>
          </a:r>
          <a:r>
            <a:rPr lang="tr-TR" dirty="0" err="1" smtClean="0"/>
            <a:t>Reporter</a:t>
          </a:r>
          <a:endParaRPr lang="tr-TR" dirty="0"/>
        </a:p>
      </dgm:t>
    </dgm:pt>
    <dgm:pt modelId="{506FC39E-ADC7-426A-8FB1-A4E8FEF6301E}" type="parTrans" cxnId="{67273939-0587-4AE2-909D-C3D1FBFC4218}">
      <dgm:prSet/>
      <dgm:spPr/>
      <dgm:t>
        <a:bodyPr/>
        <a:lstStyle/>
        <a:p>
          <a:endParaRPr lang="tr-TR"/>
        </a:p>
      </dgm:t>
    </dgm:pt>
    <dgm:pt modelId="{4EA99983-F63A-4F48-B3F7-05566FE155B2}" type="sibTrans" cxnId="{67273939-0587-4AE2-909D-C3D1FBFC4218}">
      <dgm:prSet/>
      <dgm:spPr/>
      <dgm:t>
        <a:bodyPr/>
        <a:lstStyle/>
        <a:p>
          <a:endParaRPr lang="tr-TR"/>
        </a:p>
      </dgm:t>
    </dgm:pt>
    <dgm:pt modelId="{F59581F8-7B4F-4876-B5D5-151C0A19C178}">
      <dgm:prSet phldrT="[Metin]"/>
      <dgm:spPr/>
      <dgm:t>
        <a:bodyPr/>
        <a:lstStyle/>
        <a:p>
          <a:r>
            <a:rPr lang="tr-TR" dirty="0" err="1" smtClean="0"/>
            <a:t>Reporter</a:t>
          </a:r>
          <a:endParaRPr lang="tr-TR" dirty="0"/>
        </a:p>
      </dgm:t>
    </dgm:pt>
    <dgm:pt modelId="{72595513-7EE2-4032-A0A5-AFA650E889CA}" type="parTrans" cxnId="{A51AA008-25CB-4D95-8A18-F00AEA291E79}">
      <dgm:prSet/>
      <dgm:spPr/>
      <dgm:t>
        <a:bodyPr/>
        <a:lstStyle/>
        <a:p>
          <a:endParaRPr lang="tr-TR"/>
        </a:p>
      </dgm:t>
    </dgm:pt>
    <dgm:pt modelId="{9FC6AA6C-7FDE-4E72-87B5-F5367723D63E}" type="sibTrans" cxnId="{A51AA008-25CB-4D95-8A18-F00AEA291E79}">
      <dgm:prSet/>
      <dgm:spPr/>
      <dgm:t>
        <a:bodyPr/>
        <a:lstStyle/>
        <a:p>
          <a:endParaRPr lang="tr-TR"/>
        </a:p>
      </dgm:t>
    </dgm:pt>
    <dgm:pt modelId="{27C7ABC9-8AEA-448D-A7FA-550AC36DC51D}">
      <dgm:prSet phldrT="[Metin]"/>
      <dgm:spPr/>
      <dgm:t>
        <a:bodyPr/>
        <a:lstStyle/>
        <a:p>
          <a:r>
            <a:rPr lang="tr-TR" dirty="0" err="1" smtClean="0"/>
            <a:t>Reporter</a:t>
          </a:r>
          <a:endParaRPr lang="tr-TR" dirty="0"/>
        </a:p>
      </dgm:t>
    </dgm:pt>
    <dgm:pt modelId="{F4162955-93E4-4B35-8B2F-901EEC52226E}" type="parTrans" cxnId="{2C263B93-32C4-4036-B061-0B72FA6A6D3F}">
      <dgm:prSet/>
      <dgm:spPr/>
      <dgm:t>
        <a:bodyPr/>
        <a:lstStyle/>
        <a:p>
          <a:endParaRPr lang="tr-TR"/>
        </a:p>
      </dgm:t>
    </dgm:pt>
    <dgm:pt modelId="{B3812815-6BCF-41FC-8380-E8C1359DCD99}" type="sibTrans" cxnId="{2C263B93-32C4-4036-B061-0B72FA6A6D3F}">
      <dgm:prSet/>
      <dgm:spPr/>
      <dgm:t>
        <a:bodyPr/>
        <a:lstStyle/>
        <a:p>
          <a:endParaRPr lang="tr-TR"/>
        </a:p>
      </dgm:t>
    </dgm:pt>
    <dgm:pt modelId="{BFB6843D-AFE9-44CA-B1DE-DC1BCD944927}">
      <dgm:prSet phldrT="[Metin]"/>
      <dgm:spPr/>
      <dgm:t>
        <a:bodyPr/>
        <a:lstStyle/>
        <a:p>
          <a:r>
            <a:rPr lang="tr-TR" dirty="0" err="1" smtClean="0"/>
            <a:t>Direct</a:t>
          </a:r>
          <a:r>
            <a:rPr lang="tr-TR" dirty="0" smtClean="0"/>
            <a:t> </a:t>
          </a:r>
          <a:r>
            <a:rPr lang="tr-TR" dirty="0" err="1" smtClean="0"/>
            <a:t>Reporter</a:t>
          </a:r>
          <a:endParaRPr lang="tr-TR" dirty="0"/>
        </a:p>
      </dgm:t>
    </dgm:pt>
    <dgm:pt modelId="{2E17D763-8D68-48A8-B55B-B4AB05D1A081}" type="parTrans" cxnId="{5C313086-D5D9-4A07-8C4F-6563C62855C4}">
      <dgm:prSet/>
      <dgm:spPr/>
      <dgm:t>
        <a:bodyPr/>
        <a:lstStyle/>
        <a:p>
          <a:endParaRPr lang="tr-TR"/>
        </a:p>
      </dgm:t>
    </dgm:pt>
    <dgm:pt modelId="{439BE111-E295-4D0F-B5BF-FCBDF8F961AB}" type="sibTrans" cxnId="{5C313086-D5D9-4A07-8C4F-6563C62855C4}">
      <dgm:prSet/>
      <dgm:spPr/>
      <dgm:t>
        <a:bodyPr/>
        <a:lstStyle/>
        <a:p>
          <a:endParaRPr lang="tr-TR"/>
        </a:p>
      </dgm:t>
    </dgm:pt>
    <dgm:pt modelId="{8E43D06E-A72C-422B-B33E-E0CE946644CE}">
      <dgm:prSet phldrT="[Metin]"/>
      <dgm:spPr/>
      <dgm:t>
        <a:bodyPr/>
        <a:lstStyle/>
        <a:p>
          <a:r>
            <a:rPr lang="tr-TR" dirty="0" err="1" smtClean="0"/>
            <a:t>Reporter</a:t>
          </a:r>
          <a:endParaRPr lang="tr-TR" dirty="0"/>
        </a:p>
      </dgm:t>
    </dgm:pt>
    <dgm:pt modelId="{0C75A766-54DB-4C91-A494-E56DE525B8EF}" type="parTrans" cxnId="{F24382BD-4827-410F-8329-E03EE59FFEAD}">
      <dgm:prSet/>
      <dgm:spPr/>
      <dgm:t>
        <a:bodyPr/>
        <a:lstStyle/>
        <a:p>
          <a:endParaRPr lang="tr-TR"/>
        </a:p>
      </dgm:t>
    </dgm:pt>
    <dgm:pt modelId="{38EF808B-125A-4086-B37D-6F27DA48A0E0}" type="sibTrans" cxnId="{F24382BD-4827-410F-8329-E03EE59FFEAD}">
      <dgm:prSet/>
      <dgm:spPr/>
      <dgm:t>
        <a:bodyPr/>
        <a:lstStyle/>
        <a:p>
          <a:endParaRPr lang="tr-TR"/>
        </a:p>
      </dgm:t>
    </dgm:pt>
    <dgm:pt modelId="{A40328CD-C916-4250-80F9-2870D4F00769}">
      <dgm:prSet phldrT="[Metin]"/>
      <dgm:spPr/>
      <dgm:t>
        <a:bodyPr/>
        <a:lstStyle/>
        <a:p>
          <a:r>
            <a:rPr lang="tr-TR" dirty="0" err="1" smtClean="0"/>
            <a:t>Reporter</a:t>
          </a:r>
          <a:endParaRPr lang="tr-TR" dirty="0"/>
        </a:p>
      </dgm:t>
    </dgm:pt>
    <dgm:pt modelId="{DC5A8634-575F-4428-B6B0-368ED5485B00}" type="parTrans" cxnId="{D226D622-865E-4DFD-9785-1600520F4E0F}">
      <dgm:prSet/>
      <dgm:spPr/>
      <dgm:t>
        <a:bodyPr/>
        <a:lstStyle/>
        <a:p>
          <a:endParaRPr lang="tr-TR"/>
        </a:p>
      </dgm:t>
    </dgm:pt>
    <dgm:pt modelId="{E84215E7-BF81-4D4A-B094-BB97FDCAE75E}" type="sibTrans" cxnId="{D226D622-865E-4DFD-9785-1600520F4E0F}">
      <dgm:prSet/>
      <dgm:spPr/>
      <dgm:t>
        <a:bodyPr/>
        <a:lstStyle/>
        <a:p>
          <a:endParaRPr lang="tr-TR"/>
        </a:p>
      </dgm:t>
    </dgm:pt>
    <dgm:pt modelId="{876D9133-C5B4-4BD8-B76D-0B308A99E279}">
      <dgm:prSet phldrT="[Metin]"/>
      <dgm:spPr/>
      <dgm:t>
        <a:bodyPr/>
        <a:lstStyle/>
        <a:p>
          <a:r>
            <a:rPr lang="tr-TR" dirty="0" smtClean="0"/>
            <a:t>3 </a:t>
          </a:r>
          <a:r>
            <a:rPr lang="tr-TR" dirty="0" err="1" smtClean="0"/>
            <a:t>Regional</a:t>
          </a:r>
          <a:r>
            <a:rPr lang="tr-TR" dirty="0" smtClean="0"/>
            <a:t> </a:t>
          </a:r>
          <a:r>
            <a:rPr lang="tr-TR" dirty="0" err="1" smtClean="0"/>
            <a:t>Leaders</a:t>
          </a:r>
          <a:endParaRPr lang="tr-TR" dirty="0"/>
        </a:p>
      </dgm:t>
    </dgm:pt>
    <dgm:pt modelId="{641569CA-D508-446C-86D5-B8DB2C66B204}" type="parTrans" cxnId="{862BA9A7-F467-41DC-9EEC-10DABDD0D3DC}">
      <dgm:prSet/>
      <dgm:spPr/>
      <dgm:t>
        <a:bodyPr/>
        <a:lstStyle/>
        <a:p>
          <a:endParaRPr lang="tr-TR"/>
        </a:p>
      </dgm:t>
    </dgm:pt>
    <dgm:pt modelId="{41B56C59-AEB3-4D8C-86E8-EE65FFAB0396}" type="sibTrans" cxnId="{862BA9A7-F467-41DC-9EEC-10DABDD0D3DC}">
      <dgm:prSet/>
      <dgm:spPr/>
      <dgm:t>
        <a:bodyPr/>
        <a:lstStyle/>
        <a:p>
          <a:endParaRPr lang="tr-TR"/>
        </a:p>
      </dgm:t>
    </dgm:pt>
    <dgm:pt modelId="{FA55C611-7D64-45FC-B413-EF3493F690AF}">
      <dgm:prSet phldrT="[Metin]"/>
      <dgm:spPr/>
      <dgm:t>
        <a:bodyPr/>
        <a:lstStyle/>
        <a:p>
          <a:r>
            <a:rPr lang="tr-TR" dirty="0" smtClean="0"/>
            <a:t>3 </a:t>
          </a:r>
          <a:r>
            <a:rPr lang="tr-TR" dirty="0" err="1" smtClean="0"/>
            <a:t>Regional</a:t>
          </a:r>
          <a:r>
            <a:rPr lang="tr-TR" dirty="0" smtClean="0"/>
            <a:t> </a:t>
          </a:r>
          <a:r>
            <a:rPr lang="tr-TR" dirty="0" err="1" smtClean="0"/>
            <a:t>Leaders</a:t>
          </a:r>
          <a:endParaRPr lang="tr-TR" dirty="0"/>
        </a:p>
      </dgm:t>
    </dgm:pt>
    <dgm:pt modelId="{4797133E-78E4-4404-B664-BCDA50F07C94}" type="parTrans" cxnId="{03C9ED2F-FAA0-4D8A-B7CE-5CA863B24CD7}">
      <dgm:prSet/>
      <dgm:spPr/>
      <dgm:t>
        <a:bodyPr/>
        <a:lstStyle/>
        <a:p>
          <a:endParaRPr lang="tr-TR"/>
        </a:p>
      </dgm:t>
    </dgm:pt>
    <dgm:pt modelId="{288681DF-33A0-41D8-B344-965BAFF4CDB8}" type="sibTrans" cxnId="{03C9ED2F-FAA0-4D8A-B7CE-5CA863B24CD7}">
      <dgm:prSet/>
      <dgm:spPr/>
      <dgm:t>
        <a:bodyPr/>
        <a:lstStyle/>
        <a:p>
          <a:endParaRPr lang="tr-TR"/>
        </a:p>
      </dgm:t>
    </dgm:pt>
    <dgm:pt modelId="{3C935D36-79AE-4E1C-8C74-C759D2570402}">
      <dgm:prSet phldrT="[Metin]"/>
      <dgm:spPr/>
      <dgm:t>
        <a:bodyPr/>
        <a:lstStyle/>
        <a:p>
          <a:r>
            <a:rPr lang="tr-TR" dirty="0" smtClean="0"/>
            <a:t>3 </a:t>
          </a:r>
          <a:r>
            <a:rPr lang="tr-TR" dirty="0" err="1" smtClean="0"/>
            <a:t>Regional</a:t>
          </a:r>
          <a:r>
            <a:rPr lang="tr-TR" dirty="0" smtClean="0"/>
            <a:t> </a:t>
          </a:r>
          <a:r>
            <a:rPr lang="tr-TR" dirty="0" err="1" smtClean="0"/>
            <a:t>Leader</a:t>
          </a:r>
          <a:endParaRPr lang="tr-TR" dirty="0"/>
        </a:p>
      </dgm:t>
    </dgm:pt>
    <dgm:pt modelId="{7C19EAD2-8990-4714-A5CB-DE99E2B9C8B1}" type="parTrans" cxnId="{6417FC81-3D8C-4E6D-8190-1F290DCF3DA8}">
      <dgm:prSet/>
      <dgm:spPr/>
      <dgm:t>
        <a:bodyPr/>
        <a:lstStyle/>
        <a:p>
          <a:endParaRPr lang="tr-TR"/>
        </a:p>
      </dgm:t>
    </dgm:pt>
    <dgm:pt modelId="{CEA4B7FB-51A3-4E31-8BC1-B8E9A5EB88D7}" type="sibTrans" cxnId="{6417FC81-3D8C-4E6D-8190-1F290DCF3DA8}">
      <dgm:prSet/>
      <dgm:spPr/>
      <dgm:t>
        <a:bodyPr/>
        <a:lstStyle/>
        <a:p>
          <a:endParaRPr lang="tr-TR"/>
        </a:p>
      </dgm:t>
    </dgm:pt>
    <dgm:pt modelId="{2DA818D6-05BC-4FB7-9653-F7F7A5861A75}">
      <dgm:prSet phldrT="[Metin]"/>
      <dgm:spPr/>
      <dgm:t>
        <a:bodyPr/>
        <a:lstStyle/>
        <a:p>
          <a:r>
            <a:rPr lang="tr-TR" dirty="0" smtClean="0"/>
            <a:t>3 </a:t>
          </a:r>
          <a:r>
            <a:rPr lang="tr-TR" dirty="0" err="1" smtClean="0"/>
            <a:t>Regional</a:t>
          </a:r>
          <a:r>
            <a:rPr lang="tr-TR" dirty="0" smtClean="0"/>
            <a:t> </a:t>
          </a:r>
          <a:r>
            <a:rPr lang="tr-TR" dirty="0" err="1" smtClean="0"/>
            <a:t>Leader</a:t>
          </a:r>
          <a:endParaRPr lang="tr-TR" dirty="0"/>
        </a:p>
      </dgm:t>
    </dgm:pt>
    <dgm:pt modelId="{711A542A-2376-4D11-A271-B55E6B186C52}" type="parTrans" cxnId="{6A651228-FEEA-4797-9C94-7A2B05FC1A37}">
      <dgm:prSet/>
      <dgm:spPr/>
      <dgm:t>
        <a:bodyPr/>
        <a:lstStyle/>
        <a:p>
          <a:endParaRPr lang="tr-TR"/>
        </a:p>
      </dgm:t>
    </dgm:pt>
    <dgm:pt modelId="{69C07E2B-1ADF-4CA5-9880-43388AD19203}" type="sibTrans" cxnId="{6A651228-FEEA-4797-9C94-7A2B05FC1A37}">
      <dgm:prSet/>
      <dgm:spPr/>
      <dgm:t>
        <a:bodyPr/>
        <a:lstStyle/>
        <a:p>
          <a:endParaRPr lang="tr-TR"/>
        </a:p>
      </dgm:t>
    </dgm:pt>
    <dgm:pt modelId="{29A8B0A5-0EB5-4835-BAE1-0969A7010BB6}" type="pres">
      <dgm:prSet presAssocID="{521E25BA-80EC-4AFC-AF10-C59CCCA9E4A7}" presName="hierChild1" presStyleCnt="0">
        <dgm:presLayoutVars>
          <dgm:chPref val="1"/>
          <dgm:dir/>
          <dgm:animOne val="branch"/>
          <dgm:animLvl val="lvl"/>
          <dgm:resizeHandles/>
        </dgm:presLayoutVars>
      </dgm:prSet>
      <dgm:spPr/>
      <dgm:t>
        <a:bodyPr/>
        <a:lstStyle/>
        <a:p>
          <a:endParaRPr lang="tr-TR"/>
        </a:p>
      </dgm:t>
    </dgm:pt>
    <dgm:pt modelId="{DE7FE808-88AB-41EA-A024-15B0D2C56A95}" type="pres">
      <dgm:prSet presAssocID="{B2C38445-2F2D-4FBC-8EDE-A8D43A368538}" presName="hierRoot1" presStyleCnt="0"/>
      <dgm:spPr/>
    </dgm:pt>
    <dgm:pt modelId="{D9C74244-EAEE-4FBD-A0D1-F6E48F4670FE}" type="pres">
      <dgm:prSet presAssocID="{B2C38445-2F2D-4FBC-8EDE-A8D43A368538}" presName="composite" presStyleCnt="0"/>
      <dgm:spPr/>
    </dgm:pt>
    <dgm:pt modelId="{F60A0E82-5E2D-4D4B-B6D8-1CCC41905AFF}" type="pres">
      <dgm:prSet presAssocID="{B2C38445-2F2D-4FBC-8EDE-A8D43A368538}" presName="background" presStyleLbl="node0" presStyleIdx="0" presStyleCnt="1"/>
      <dgm:spPr/>
    </dgm:pt>
    <dgm:pt modelId="{5F513047-E13D-4C1D-BE66-27985AF99FCC}" type="pres">
      <dgm:prSet presAssocID="{B2C38445-2F2D-4FBC-8EDE-A8D43A368538}" presName="text" presStyleLbl="fgAcc0" presStyleIdx="0" presStyleCnt="1">
        <dgm:presLayoutVars>
          <dgm:chPref val="3"/>
        </dgm:presLayoutVars>
      </dgm:prSet>
      <dgm:spPr/>
      <dgm:t>
        <a:bodyPr/>
        <a:lstStyle/>
        <a:p>
          <a:endParaRPr lang="tr-TR"/>
        </a:p>
      </dgm:t>
    </dgm:pt>
    <dgm:pt modelId="{D22F5A9A-466E-4711-8820-60FE7F365ECA}" type="pres">
      <dgm:prSet presAssocID="{B2C38445-2F2D-4FBC-8EDE-A8D43A368538}" presName="hierChild2" presStyleCnt="0"/>
      <dgm:spPr/>
    </dgm:pt>
    <dgm:pt modelId="{01BFC988-F257-42E1-996C-F4092FD5F501}" type="pres">
      <dgm:prSet presAssocID="{506FC39E-ADC7-426A-8FB1-A4E8FEF6301E}" presName="Name10" presStyleLbl="parChTrans1D2" presStyleIdx="0" presStyleCnt="2"/>
      <dgm:spPr/>
      <dgm:t>
        <a:bodyPr/>
        <a:lstStyle/>
        <a:p>
          <a:endParaRPr lang="tr-TR"/>
        </a:p>
      </dgm:t>
    </dgm:pt>
    <dgm:pt modelId="{30FDF8CB-674A-4149-9A85-B002C1EDEE42}" type="pres">
      <dgm:prSet presAssocID="{4E7E20DC-B373-46DA-AEB3-2CE7C05794F3}" presName="hierRoot2" presStyleCnt="0"/>
      <dgm:spPr/>
    </dgm:pt>
    <dgm:pt modelId="{87DBE8CE-A681-4274-85EA-65FB1C32E887}" type="pres">
      <dgm:prSet presAssocID="{4E7E20DC-B373-46DA-AEB3-2CE7C05794F3}" presName="composite2" presStyleCnt="0"/>
      <dgm:spPr/>
    </dgm:pt>
    <dgm:pt modelId="{2B84C55B-AC8B-443F-B37F-E3CAB8064E31}" type="pres">
      <dgm:prSet presAssocID="{4E7E20DC-B373-46DA-AEB3-2CE7C05794F3}" presName="background2" presStyleLbl="node2" presStyleIdx="0" presStyleCnt="2"/>
      <dgm:spPr/>
    </dgm:pt>
    <dgm:pt modelId="{48A84244-588C-461A-A6E7-4A18869DE823}" type="pres">
      <dgm:prSet presAssocID="{4E7E20DC-B373-46DA-AEB3-2CE7C05794F3}" presName="text2" presStyleLbl="fgAcc2" presStyleIdx="0" presStyleCnt="2">
        <dgm:presLayoutVars>
          <dgm:chPref val="3"/>
        </dgm:presLayoutVars>
      </dgm:prSet>
      <dgm:spPr/>
      <dgm:t>
        <a:bodyPr/>
        <a:lstStyle/>
        <a:p>
          <a:endParaRPr lang="tr-TR"/>
        </a:p>
      </dgm:t>
    </dgm:pt>
    <dgm:pt modelId="{65E2409C-9352-43EC-9221-A32518FEA850}" type="pres">
      <dgm:prSet presAssocID="{4E7E20DC-B373-46DA-AEB3-2CE7C05794F3}" presName="hierChild3" presStyleCnt="0"/>
      <dgm:spPr/>
    </dgm:pt>
    <dgm:pt modelId="{555A8868-50C2-44B4-87DD-8447B518B4AC}" type="pres">
      <dgm:prSet presAssocID="{72595513-7EE2-4032-A0A5-AFA650E889CA}" presName="Name17" presStyleLbl="parChTrans1D3" presStyleIdx="0" presStyleCnt="4"/>
      <dgm:spPr/>
      <dgm:t>
        <a:bodyPr/>
        <a:lstStyle/>
        <a:p>
          <a:endParaRPr lang="tr-TR"/>
        </a:p>
      </dgm:t>
    </dgm:pt>
    <dgm:pt modelId="{2C5B791E-E577-44A7-8E55-CDAE75BF07FB}" type="pres">
      <dgm:prSet presAssocID="{F59581F8-7B4F-4876-B5D5-151C0A19C178}" presName="hierRoot3" presStyleCnt="0"/>
      <dgm:spPr/>
    </dgm:pt>
    <dgm:pt modelId="{97610237-7D04-4FE4-8AF1-3A616A0FD847}" type="pres">
      <dgm:prSet presAssocID="{F59581F8-7B4F-4876-B5D5-151C0A19C178}" presName="composite3" presStyleCnt="0"/>
      <dgm:spPr/>
    </dgm:pt>
    <dgm:pt modelId="{F3F6D9AE-06DD-450F-B819-B26BC339E428}" type="pres">
      <dgm:prSet presAssocID="{F59581F8-7B4F-4876-B5D5-151C0A19C178}" presName="background3" presStyleLbl="node3" presStyleIdx="0" presStyleCnt="4"/>
      <dgm:spPr/>
    </dgm:pt>
    <dgm:pt modelId="{8BBCDAD1-ADF3-44B2-97AD-CAC63E67767E}" type="pres">
      <dgm:prSet presAssocID="{F59581F8-7B4F-4876-B5D5-151C0A19C178}" presName="text3" presStyleLbl="fgAcc3" presStyleIdx="0" presStyleCnt="4">
        <dgm:presLayoutVars>
          <dgm:chPref val="3"/>
        </dgm:presLayoutVars>
      </dgm:prSet>
      <dgm:spPr/>
      <dgm:t>
        <a:bodyPr/>
        <a:lstStyle/>
        <a:p>
          <a:endParaRPr lang="tr-TR"/>
        </a:p>
      </dgm:t>
    </dgm:pt>
    <dgm:pt modelId="{516D58EB-DECF-453D-B6F6-6328B2EB7C2C}" type="pres">
      <dgm:prSet presAssocID="{F59581F8-7B4F-4876-B5D5-151C0A19C178}" presName="hierChild4" presStyleCnt="0"/>
      <dgm:spPr/>
    </dgm:pt>
    <dgm:pt modelId="{12E3DE2F-07C8-4245-AAC8-BF8F2DA41EF0}" type="pres">
      <dgm:prSet presAssocID="{641569CA-D508-446C-86D5-B8DB2C66B204}" presName="Name23" presStyleLbl="parChTrans1D4" presStyleIdx="0" presStyleCnt="4"/>
      <dgm:spPr/>
      <dgm:t>
        <a:bodyPr/>
        <a:lstStyle/>
        <a:p>
          <a:endParaRPr lang="tr-TR"/>
        </a:p>
      </dgm:t>
    </dgm:pt>
    <dgm:pt modelId="{F1549870-179D-4728-B86B-6628672C3E8B}" type="pres">
      <dgm:prSet presAssocID="{876D9133-C5B4-4BD8-B76D-0B308A99E279}" presName="hierRoot4" presStyleCnt="0"/>
      <dgm:spPr/>
    </dgm:pt>
    <dgm:pt modelId="{891A65C0-AEDF-47FE-B575-FC5FD5471BF3}" type="pres">
      <dgm:prSet presAssocID="{876D9133-C5B4-4BD8-B76D-0B308A99E279}" presName="composite4" presStyleCnt="0"/>
      <dgm:spPr/>
    </dgm:pt>
    <dgm:pt modelId="{F6FF6FE5-4014-4CE9-B601-EFB96B788722}" type="pres">
      <dgm:prSet presAssocID="{876D9133-C5B4-4BD8-B76D-0B308A99E279}" presName="background4" presStyleLbl="node4" presStyleIdx="0" presStyleCnt="4"/>
      <dgm:spPr/>
    </dgm:pt>
    <dgm:pt modelId="{66B17666-5F3B-49AF-BFF4-2F9CF72467C7}" type="pres">
      <dgm:prSet presAssocID="{876D9133-C5B4-4BD8-B76D-0B308A99E279}" presName="text4" presStyleLbl="fgAcc4" presStyleIdx="0" presStyleCnt="4">
        <dgm:presLayoutVars>
          <dgm:chPref val="3"/>
        </dgm:presLayoutVars>
      </dgm:prSet>
      <dgm:spPr/>
      <dgm:t>
        <a:bodyPr/>
        <a:lstStyle/>
        <a:p>
          <a:endParaRPr lang="tr-TR"/>
        </a:p>
      </dgm:t>
    </dgm:pt>
    <dgm:pt modelId="{70C5AB03-77B2-48A8-8433-6BC1F3B34EBC}" type="pres">
      <dgm:prSet presAssocID="{876D9133-C5B4-4BD8-B76D-0B308A99E279}" presName="hierChild5" presStyleCnt="0"/>
      <dgm:spPr/>
    </dgm:pt>
    <dgm:pt modelId="{74A22866-7FAB-4049-91F7-5BB9134CC813}" type="pres">
      <dgm:prSet presAssocID="{F4162955-93E4-4B35-8B2F-901EEC52226E}" presName="Name17" presStyleLbl="parChTrans1D3" presStyleIdx="1" presStyleCnt="4"/>
      <dgm:spPr/>
      <dgm:t>
        <a:bodyPr/>
        <a:lstStyle/>
        <a:p>
          <a:endParaRPr lang="tr-TR"/>
        </a:p>
      </dgm:t>
    </dgm:pt>
    <dgm:pt modelId="{5612F073-3351-480B-95D8-3EE7AF57232B}" type="pres">
      <dgm:prSet presAssocID="{27C7ABC9-8AEA-448D-A7FA-550AC36DC51D}" presName="hierRoot3" presStyleCnt="0"/>
      <dgm:spPr/>
    </dgm:pt>
    <dgm:pt modelId="{CD752A30-047D-4287-B2BD-B546F41ECAD8}" type="pres">
      <dgm:prSet presAssocID="{27C7ABC9-8AEA-448D-A7FA-550AC36DC51D}" presName="composite3" presStyleCnt="0"/>
      <dgm:spPr/>
    </dgm:pt>
    <dgm:pt modelId="{608658E6-C0BA-418A-9AEB-324BDB24AA55}" type="pres">
      <dgm:prSet presAssocID="{27C7ABC9-8AEA-448D-A7FA-550AC36DC51D}" presName="background3" presStyleLbl="node3" presStyleIdx="1" presStyleCnt="4"/>
      <dgm:spPr/>
    </dgm:pt>
    <dgm:pt modelId="{721967ED-14DF-4278-AB0F-512632B48ACC}" type="pres">
      <dgm:prSet presAssocID="{27C7ABC9-8AEA-448D-A7FA-550AC36DC51D}" presName="text3" presStyleLbl="fgAcc3" presStyleIdx="1" presStyleCnt="4">
        <dgm:presLayoutVars>
          <dgm:chPref val="3"/>
        </dgm:presLayoutVars>
      </dgm:prSet>
      <dgm:spPr/>
      <dgm:t>
        <a:bodyPr/>
        <a:lstStyle/>
        <a:p>
          <a:endParaRPr lang="tr-TR"/>
        </a:p>
      </dgm:t>
    </dgm:pt>
    <dgm:pt modelId="{7B29BF6C-778D-40BB-ACA9-6666C49BED54}" type="pres">
      <dgm:prSet presAssocID="{27C7ABC9-8AEA-448D-A7FA-550AC36DC51D}" presName="hierChild4" presStyleCnt="0"/>
      <dgm:spPr/>
    </dgm:pt>
    <dgm:pt modelId="{546840E0-FCE4-4DA6-9D4B-34E76F4B9EA0}" type="pres">
      <dgm:prSet presAssocID="{4797133E-78E4-4404-B664-BCDA50F07C94}" presName="Name23" presStyleLbl="parChTrans1D4" presStyleIdx="1" presStyleCnt="4"/>
      <dgm:spPr/>
      <dgm:t>
        <a:bodyPr/>
        <a:lstStyle/>
        <a:p>
          <a:endParaRPr lang="tr-TR"/>
        </a:p>
      </dgm:t>
    </dgm:pt>
    <dgm:pt modelId="{B7CE6518-12A1-4D18-9246-ABD1ACF5A8C1}" type="pres">
      <dgm:prSet presAssocID="{FA55C611-7D64-45FC-B413-EF3493F690AF}" presName="hierRoot4" presStyleCnt="0"/>
      <dgm:spPr/>
    </dgm:pt>
    <dgm:pt modelId="{6CD7B077-6140-4C8A-8AA3-4CDD268ED42D}" type="pres">
      <dgm:prSet presAssocID="{FA55C611-7D64-45FC-B413-EF3493F690AF}" presName="composite4" presStyleCnt="0"/>
      <dgm:spPr/>
    </dgm:pt>
    <dgm:pt modelId="{5844D92E-F955-4EBE-A6E0-88820B7E6E3C}" type="pres">
      <dgm:prSet presAssocID="{FA55C611-7D64-45FC-B413-EF3493F690AF}" presName="background4" presStyleLbl="node4" presStyleIdx="1" presStyleCnt="4"/>
      <dgm:spPr/>
    </dgm:pt>
    <dgm:pt modelId="{96282A0F-0311-4164-B3A6-B58E94554A23}" type="pres">
      <dgm:prSet presAssocID="{FA55C611-7D64-45FC-B413-EF3493F690AF}" presName="text4" presStyleLbl="fgAcc4" presStyleIdx="1" presStyleCnt="4">
        <dgm:presLayoutVars>
          <dgm:chPref val="3"/>
        </dgm:presLayoutVars>
      </dgm:prSet>
      <dgm:spPr/>
      <dgm:t>
        <a:bodyPr/>
        <a:lstStyle/>
        <a:p>
          <a:endParaRPr lang="tr-TR"/>
        </a:p>
      </dgm:t>
    </dgm:pt>
    <dgm:pt modelId="{799E3615-D412-4BD0-8F4F-6C40CA6BCB27}" type="pres">
      <dgm:prSet presAssocID="{FA55C611-7D64-45FC-B413-EF3493F690AF}" presName="hierChild5" presStyleCnt="0"/>
      <dgm:spPr/>
    </dgm:pt>
    <dgm:pt modelId="{39A6B89A-2213-4E01-A5B4-9CA5F18E4FBB}" type="pres">
      <dgm:prSet presAssocID="{2E17D763-8D68-48A8-B55B-B4AB05D1A081}" presName="Name10" presStyleLbl="parChTrans1D2" presStyleIdx="1" presStyleCnt="2"/>
      <dgm:spPr/>
      <dgm:t>
        <a:bodyPr/>
        <a:lstStyle/>
        <a:p>
          <a:endParaRPr lang="tr-TR"/>
        </a:p>
      </dgm:t>
    </dgm:pt>
    <dgm:pt modelId="{AF23D598-D85F-4BC6-B5DD-E44FF7E0C814}" type="pres">
      <dgm:prSet presAssocID="{BFB6843D-AFE9-44CA-B1DE-DC1BCD944927}" presName="hierRoot2" presStyleCnt="0"/>
      <dgm:spPr/>
    </dgm:pt>
    <dgm:pt modelId="{544B5A65-A366-400C-898F-6D456B5427D6}" type="pres">
      <dgm:prSet presAssocID="{BFB6843D-AFE9-44CA-B1DE-DC1BCD944927}" presName="composite2" presStyleCnt="0"/>
      <dgm:spPr/>
    </dgm:pt>
    <dgm:pt modelId="{40706EEF-1EEF-4508-A5E0-C65AEB7DA808}" type="pres">
      <dgm:prSet presAssocID="{BFB6843D-AFE9-44CA-B1DE-DC1BCD944927}" presName="background2" presStyleLbl="node2" presStyleIdx="1" presStyleCnt="2"/>
      <dgm:spPr/>
    </dgm:pt>
    <dgm:pt modelId="{795B8E0D-5183-4FBD-BCC6-BAC61314256F}" type="pres">
      <dgm:prSet presAssocID="{BFB6843D-AFE9-44CA-B1DE-DC1BCD944927}" presName="text2" presStyleLbl="fgAcc2" presStyleIdx="1" presStyleCnt="2">
        <dgm:presLayoutVars>
          <dgm:chPref val="3"/>
        </dgm:presLayoutVars>
      </dgm:prSet>
      <dgm:spPr/>
      <dgm:t>
        <a:bodyPr/>
        <a:lstStyle/>
        <a:p>
          <a:endParaRPr lang="tr-TR"/>
        </a:p>
      </dgm:t>
    </dgm:pt>
    <dgm:pt modelId="{D10C184A-8154-4674-8D56-6D136766B9AF}" type="pres">
      <dgm:prSet presAssocID="{BFB6843D-AFE9-44CA-B1DE-DC1BCD944927}" presName="hierChild3" presStyleCnt="0"/>
      <dgm:spPr/>
    </dgm:pt>
    <dgm:pt modelId="{D3A50F8A-DE19-4E55-BEBA-405D5A4F933F}" type="pres">
      <dgm:prSet presAssocID="{0C75A766-54DB-4C91-A494-E56DE525B8EF}" presName="Name17" presStyleLbl="parChTrans1D3" presStyleIdx="2" presStyleCnt="4"/>
      <dgm:spPr/>
      <dgm:t>
        <a:bodyPr/>
        <a:lstStyle/>
        <a:p>
          <a:endParaRPr lang="tr-TR"/>
        </a:p>
      </dgm:t>
    </dgm:pt>
    <dgm:pt modelId="{032A4D6D-78B2-430E-BCAA-D3C149A8C089}" type="pres">
      <dgm:prSet presAssocID="{8E43D06E-A72C-422B-B33E-E0CE946644CE}" presName="hierRoot3" presStyleCnt="0"/>
      <dgm:spPr/>
    </dgm:pt>
    <dgm:pt modelId="{114A1789-A3BA-4F8C-863A-86E6994ADE8A}" type="pres">
      <dgm:prSet presAssocID="{8E43D06E-A72C-422B-B33E-E0CE946644CE}" presName="composite3" presStyleCnt="0"/>
      <dgm:spPr/>
    </dgm:pt>
    <dgm:pt modelId="{3EF3EBDA-9EE7-405A-8458-0878F63CA69D}" type="pres">
      <dgm:prSet presAssocID="{8E43D06E-A72C-422B-B33E-E0CE946644CE}" presName="background3" presStyleLbl="node3" presStyleIdx="2" presStyleCnt="4"/>
      <dgm:spPr/>
    </dgm:pt>
    <dgm:pt modelId="{236AA4E7-FA0F-4580-BCF7-6740F4427A93}" type="pres">
      <dgm:prSet presAssocID="{8E43D06E-A72C-422B-B33E-E0CE946644CE}" presName="text3" presStyleLbl="fgAcc3" presStyleIdx="2" presStyleCnt="4">
        <dgm:presLayoutVars>
          <dgm:chPref val="3"/>
        </dgm:presLayoutVars>
      </dgm:prSet>
      <dgm:spPr/>
      <dgm:t>
        <a:bodyPr/>
        <a:lstStyle/>
        <a:p>
          <a:endParaRPr lang="tr-TR"/>
        </a:p>
      </dgm:t>
    </dgm:pt>
    <dgm:pt modelId="{B08CFC19-EB43-4C8D-89BB-218A157EFAF6}" type="pres">
      <dgm:prSet presAssocID="{8E43D06E-A72C-422B-B33E-E0CE946644CE}" presName="hierChild4" presStyleCnt="0"/>
      <dgm:spPr/>
    </dgm:pt>
    <dgm:pt modelId="{76FF2F94-6A7A-45C0-B0B9-869816B8A95F}" type="pres">
      <dgm:prSet presAssocID="{7C19EAD2-8990-4714-A5CB-DE99E2B9C8B1}" presName="Name23" presStyleLbl="parChTrans1D4" presStyleIdx="2" presStyleCnt="4"/>
      <dgm:spPr/>
      <dgm:t>
        <a:bodyPr/>
        <a:lstStyle/>
        <a:p>
          <a:endParaRPr lang="tr-TR"/>
        </a:p>
      </dgm:t>
    </dgm:pt>
    <dgm:pt modelId="{90C6E70D-6484-4ECA-89C0-77C476D0EAE0}" type="pres">
      <dgm:prSet presAssocID="{3C935D36-79AE-4E1C-8C74-C759D2570402}" presName="hierRoot4" presStyleCnt="0"/>
      <dgm:spPr/>
    </dgm:pt>
    <dgm:pt modelId="{22738C76-8551-4467-B4A2-A6EF39CDBC60}" type="pres">
      <dgm:prSet presAssocID="{3C935D36-79AE-4E1C-8C74-C759D2570402}" presName="composite4" presStyleCnt="0"/>
      <dgm:spPr/>
    </dgm:pt>
    <dgm:pt modelId="{893EBC14-C4E3-452B-95DC-7BE838014813}" type="pres">
      <dgm:prSet presAssocID="{3C935D36-79AE-4E1C-8C74-C759D2570402}" presName="background4" presStyleLbl="node4" presStyleIdx="2" presStyleCnt="4"/>
      <dgm:spPr/>
    </dgm:pt>
    <dgm:pt modelId="{6A264426-DA53-46C5-97FA-F4BF818745BC}" type="pres">
      <dgm:prSet presAssocID="{3C935D36-79AE-4E1C-8C74-C759D2570402}" presName="text4" presStyleLbl="fgAcc4" presStyleIdx="2" presStyleCnt="4">
        <dgm:presLayoutVars>
          <dgm:chPref val="3"/>
        </dgm:presLayoutVars>
      </dgm:prSet>
      <dgm:spPr/>
      <dgm:t>
        <a:bodyPr/>
        <a:lstStyle/>
        <a:p>
          <a:endParaRPr lang="tr-TR"/>
        </a:p>
      </dgm:t>
    </dgm:pt>
    <dgm:pt modelId="{363CC575-317C-4B9F-AE5D-E21CFB53AA9B}" type="pres">
      <dgm:prSet presAssocID="{3C935D36-79AE-4E1C-8C74-C759D2570402}" presName="hierChild5" presStyleCnt="0"/>
      <dgm:spPr/>
    </dgm:pt>
    <dgm:pt modelId="{C5F5FED9-3FA5-4729-AE1F-8F2CD860A0E0}" type="pres">
      <dgm:prSet presAssocID="{DC5A8634-575F-4428-B6B0-368ED5485B00}" presName="Name17" presStyleLbl="parChTrans1D3" presStyleIdx="3" presStyleCnt="4"/>
      <dgm:spPr/>
      <dgm:t>
        <a:bodyPr/>
        <a:lstStyle/>
        <a:p>
          <a:endParaRPr lang="tr-TR"/>
        </a:p>
      </dgm:t>
    </dgm:pt>
    <dgm:pt modelId="{2946F2A5-B297-467F-90B9-ABF7543B168D}" type="pres">
      <dgm:prSet presAssocID="{A40328CD-C916-4250-80F9-2870D4F00769}" presName="hierRoot3" presStyleCnt="0"/>
      <dgm:spPr/>
    </dgm:pt>
    <dgm:pt modelId="{619B0231-8A67-495E-990E-582DC2F1CF31}" type="pres">
      <dgm:prSet presAssocID="{A40328CD-C916-4250-80F9-2870D4F00769}" presName="composite3" presStyleCnt="0"/>
      <dgm:spPr/>
    </dgm:pt>
    <dgm:pt modelId="{481AFD04-21D0-468E-8ED8-B901C93651C2}" type="pres">
      <dgm:prSet presAssocID="{A40328CD-C916-4250-80F9-2870D4F00769}" presName="background3" presStyleLbl="node3" presStyleIdx="3" presStyleCnt="4"/>
      <dgm:spPr/>
    </dgm:pt>
    <dgm:pt modelId="{5E3F41DA-347C-4575-B836-08DFFFDC872A}" type="pres">
      <dgm:prSet presAssocID="{A40328CD-C916-4250-80F9-2870D4F00769}" presName="text3" presStyleLbl="fgAcc3" presStyleIdx="3" presStyleCnt="4">
        <dgm:presLayoutVars>
          <dgm:chPref val="3"/>
        </dgm:presLayoutVars>
      </dgm:prSet>
      <dgm:spPr/>
      <dgm:t>
        <a:bodyPr/>
        <a:lstStyle/>
        <a:p>
          <a:endParaRPr lang="tr-TR"/>
        </a:p>
      </dgm:t>
    </dgm:pt>
    <dgm:pt modelId="{30E6B536-6A54-46AA-AF5F-3E01763A809F}" type="pres">
      <dgm:prSet presAssocID="{A40328CD-C916-4250-80F9-2870D4F00769}" presName="hierChild4" presStyleCnt="0"/>
      <dgm:spPr/>
    </dgm:pt>
    <dgm:pt modelId="{A9B3A141-F30A-4BE3-922B-D6B719BC0CD2}" type="pres">
      <dgm:prSet presAssocID="{711A542A-2376-4D11-A271-B55E6B186C52}" presName="Name23" presStyleLbl="parChTrans1D4" presStyleIdx="3" presStyleCnt="4"/>
      <dgm:spPr/>
      <dgm:t>
        <a:bodyPr/>
        <a:lstStyle/>
        <a:p>
          <a:endParaRPr lang="tr-TR"/>
        </a:p>
      </dgm:t>
    </dgm:pt>
    <dgm:pt modelId="{81C7492D-F0C5-437D-B82C-54DE2A91821D}" type="pres">
      <dgm:prSet presAssocID="{2DA818D6-05BC-4FB7-9653-F7F7A5861A75}" presName="hierRoot4" presStyleCnt="0"/>
      <dgm:spPr/>
    </dgm:pt>
    <dgm:pt modelId="{C2081BA1-23DE-486E-904B-F0A0F257526D}" type="pres">
      <dgm:prSet presAssocID="{2DA818D6-05BC-4FB7-9653-F7F7A5861A75}" presName="composite4" presStyleCnt="0"/>
      <dgm:spPr/>
    </dgm:pt>
    <dgm:pt modelId="{0CC0BE4B-3727-4FCA-892E-59CA33F9436B}" type="pres">
      <dgm:prSet presAssocID="{2DA818D6-05BC-4FB7-9653-F7F7A5861A75}" presName="background4" presStyleLbl="node4" presStyleIdx="3" presStyleCnt="4"/>
      <dgm:spPr/>
    </dgm:pt>
    <dgm:pt modelId="{F32079E0-DE51-47C0-8952-121CCCDA7E90}" type="pres">
      <dgm:prSet presAssocID="{2DA818D6-05BC-4FB7-9653-F7F7A5861A75}" presName="text4" presStyleLbl="fgAcc4" presStyleIdx="3" presStyleCnt="4">
        <dgm:presLayoutVars>
          <dgm:chPref val="3"/>
        </dgm:presLayoutVars>
      </dgm:prSet>
      <dgm:spPr/>
      <dgm:t>
        <a:bodyPr/>
        <a:lstStyle/>
        <a:p>
          <a:endParaRPr lang="tr-TR"/>
        </a:p>
      </dgm:t>
    </dgm:pt>
    <dgm:pt modelId="{412B23DA-EBDE-4166-B7DF-4EF24959D854}" type="pres">
      <dgm:prSet presAssocID="{2DA818D6-05BC-4FB7-9653-F7F7A5861A75}" presName="hierChild5" presStyleCnt="0"/>
      <dgm:spPr/>
    </dgm:pt>
  </dgm:ptLst>
  <dgm:cxnLst>
    <dgm:cxn modelId="{A51AA008-25CB-4D95-8A18-F00AEA291E79}" srcId="{4E7E20DC-B373-46DA-AEB3-2CE7C05794F3}" destId="{F59581F8-7B4F-4876-B5D5-151C0A19C178}" srcOrd="0" destOrd="0" parTransId="{72595513-7EE2-4032-A0A5-AFA650E889CA}" sibTransId="{9FC6AA6C-7FDE-4E72-87B5-F5367723D63E}"/>
    <dgm:cxn modelId="{0FF04209-A4E8-4F53-8EB3-53BBD693BF56}" type="presOf" srcId="{FA55C611-7D64-45FC-B413-EF3493F690AF}" destId="{96282A0F-0311-4164-B3A6-B58E94554A23}" srcOrd="0" destOrd="0" presId="urn:microsoft.com/office/officeart/2005/8/layout/hierarchy1"/>
    <dgm:cxn modelId="{0050743C-98CB-4B5F-A1F3-3A68B83CB081}" srcId="{521E25BA-80EC-4AFC-AF10-C59CCCA9E4A7}" destId="{B2C38445-2F2D-4FBC-8EDE-A8D43A368538}" srcOrd="0" destOrd="0" parTransId="{D42E9DB3-97A2-4578-82CF-AFFCA676A7E5}" sibTransId="{9D86A492-190D-4937-A6B8-94E46999BF16}"/>
    <dgm:cxn modelId="{392681E3-6F2B-42F8-ACBE-3B3447912A9C}" type="presOf" srcId="{641569CA-D508-446C-86D5-B8DB2C66B204}" destId="{12E3DE2F-07C8-4245-AAC8-BF8F2DA41EF0}" srcOrd="0" destOrd="0" presId="urn:microsoft.com/office/officeart/2005/8/layout/hierarchy1"/>
    <dgm:cxn modelId="{DA258A57-2B23-40CC-9515-48A1711298C0}" type="presOf" srcId="{876D9133-C5B4-4BD8-B76D-0B308A99E279}" destId="{66B17666-5F3B-49AF-BFF4-2F9CF72467C7}" srcOrd="0" destOrd="0" presId="urn:microsoft.com/office/officeart/2005/8/layout/hierarchy1"/>
    <dgm:cxn modelId="{F2B8D120-31DA-4476-AE16-30594EFDE8D9}" type="presOf" srcId="{DC5A8634-575F-4428-B6B0-368ED5485B00}" destId="{C5F5FED9-3FA5-4729-AE1F-8F2CD860A0E0}" srcOrd="0" destOrd="0" presId="urn:microsoft.com/office/officeart/2005/8/layout/hierarchy1"/>
    <dgm:cxn modelId="{9B02D522-83E6-4EB3-8C78-CEA4F1716891}" type="presOf" srcId="{72595513-7EE2-4032-A0A5-AFA650E889CA}" destId="{555A8868-50C2-44B4-87DD-8447B518B4AC}" srcOrd="0" destOrd="0" presId="urn:microsoft.com/office/officeart/2005/8/layout/hierarchy1"/>
    <dgm:cxn modelId="{E559BE0C-B7DB-4548-95F2-61541BEB7CE1}" type="presOf" srcId="{27C7ABC9-8AEA-448D-A7FA-550AC36DC51D}" destId="{721967ED-14DF-4278-AB0F-512632B48ACC}" srcOrd="0" destOrd="0" presId="urn:microsoft.com/office/officeart/2005/8/layout/hierarchy1"/>
    <dgm:cxn modelId="{F216B693-0424-4810-B475-C88AE0E9A317}" type="presOf" srcId="{2E17D763-8D68-48A8-B55B-B4AB05D1A081}" destId="{39A6B89A-2213-4E01-A5B4-9CA5F18E4FBB}" srcOrd="0" destOrd="0" presId="urn:microsoft.com/office/officeart/2005/8/layout/hierarchy1"/>
    <dgm:cxn modelId="{4935903C-73FE-48E4-ABFB-8EEEF4CDF61A}" type="presOf" srcId="{A40328CD-C916-4250-80F9-2870D4F00769}" destId="{5E3F41DA-347C-4575-B836-08DFFFDC872A}" srcOrd="0" destOrd="0" presId="urn:microsoft.com/office/officeart/2005/8/layout/hierarchy1"/>
    <dgm:cxn modelId="{CAAD3D38-527E-49E0-8C1F-5D7D52DBC1F0}" type="presOf" srcId="{711A542A-2376-4D11-A271-B55E6B186C52}" destId="{A9B3A141-F30A-4BE3-922B-D6B719BC0CD2}" srcOrd="0" destOrd="0" presId="urn:microsoft.com/office/officeart/2005/8/layout/hierarchy1"/>
    <dgm:cxn modelId="{D0618D1D-B3BC-4E3E-B56B-3789B82C8A79}" type="presOf" srcId="{3C935D36-79AE-4E1C-8C74-C759D2570402}" destId="{6A264426-DA53-46C5-97FA-F4BF818745BC}" srcOrd="0" destOrd="0" presId="urn:microsoft.com/office/officeart/2005/8/layout/hierarchy1"/>
    <dgm:cxn modelId="{80BEFD8B-A8FA-455B-A5A3-15964B652DFE}" type="presOf" srcId="{F4162955-93E4-4B35-8B2F-901EEC52226E}" destId="{74A22866-7FAB-4049-91F7-5BB9134CC813}" srcOrd="0" destOrd="0" presId="urn:microsoft.com/office/officeart/2005/8/layout/hierarchy1"/>
    <dgm:cxn modelId="{353C8F49-549B-459D-B6F5-30839BACD559}" type="presOf" srcId="{BFB6843D-AFE9-44CA-B1DE-DC1BCD944927}" destId="{795B8E0D-5183-4FBD-BCC6-BAC61314256F}" srcOrd="0" destOrd="0" presId="urn:microsoft.com/office/officeart/2005/8/layout/hierarchy1"/>
    <dgm:cxn modelId="{6A651228-FEEA-4797-9C94-7A2B05FC1A37}" srcId="{A40328CD-C916-4250-80F9-2870D4F00769}" destId="{2DA818D6-05BC-4FB7-9653-F7F7A5861A75}" srcOrd="0" destOrd="0" parTransId="{711A542A-2376-4D11-A271-B55E6B186C52}" sibTransId="{69C07E2B-1ADF-4CA5-9880-43388AD19203}"/>
    <dgm:cxn modelId="{03C9ED2F-FAA0-4D8A-B7CE-5CA863B24CD7}" srcId="{27C7ABC9-8AEA-448D-A7FA-550AC36DC51D}" destId="{FA55C611-7D64-45FC-B413-EF3493F690AF}" srcOrd="0" destOrd="0" parTransId="{4797133E-78E4-4404-B664-BCDA50F07C94}" sibTransId="{288681DF-33A0-41D8-B344-965BAFF4CDB8}"/>
    <dgm:cxn modelId="{33AB0D67-761E-45C6-8023-E8D7F4DE9B86}" type="presOf" srcId="{0C75A766-54DB-4C91-A494-E56DE525B8EF}" destId="{D3A50F8A-DE19-4E55-BEBA-405D5A4F933F}" srcOrd="0" destOrd="0" presId="urn:microsoft.com/office/officeart/2005/8/layout/hierarchy1"/>
    <dgm:cxn modelId="{862BA9A7-F467-41DC-9EEC-10DABDD0D3DC}" srcId="{F59581F8-7B4F-4876-B5D5-151C0A19C178}" destId="{876D9133-C5B4-4BD8-B76D-0B308A99E279}" srcOrd="0" destOrd="0" parTransId="{641569CA-D508-446C-86D5-B8DB2C66B204}" sibTransId="{41B56C59-AEB3-4D8C-86E8-EE65FFAB0396}"/>
    <dgm:cxn modelId="{815918F1-A2A2-4DAA-8C1E-24D504492B97}" type="presOf" srcId="{7C19EAD2-8990-4714-A5CB-DE99E2B9C8B1}" destId="{76FF2F94-6A7A-45C0-B0B9-869816B8A95F}" srcOrd="0" destOrd="0" presId="urn:microsoft.com/office/officeart/2005/8/layout/hierarchy1"/>
    <dgm:cxn modelId="{67273939-0587-4AE2-909D-C3D1FBFC4218}" srcId="{B2C38445-2F2D-4FBC-8EDE-A8D43A368538}" destId="{4E7E20DC-B373-46DA-AEB3-2CE7C05794F3}" srcOrd="0" destOrd="0" parTransId="{506FC39E-ADC7-426A-8FB1-A4E8FEF6301E}" sibTransId="{4EA99983-F63A-4F48-B3F7-05566FE155B2}"/>
    <dgm:cxn modelId="{2C263B93-32C4-4036-B061-0B72FA6A6D3F}" srcId="{4E7E20DC-B373-46DA-AEB3-2CE7C05794F3}" destId="{27C7ABC9-8AEA-448D-A7FA-550AC36DC51D}" srcOrd="1" destOrd="0" parTransId="{F4162955-93E4-4B35-8B2F-901EEC52226E}" sibTransId="{B3812815-6BCF-41FC-8380-E8C1359DCD99}"/>
    <dgm:cxn modelId="{F2598B83-F1AD-4B74-B649-DDB000FE451F}" type="presOf" srcId="{521E25BA-80EC-4AFC-AF10-C59CCCA9E4A7}" destId="{29A8B0A5-0EB5-4835-BAE1-0969A7010BB6}" srcOrd="0" destOrd="0" presId="urn:microsoft.com/office/officeart/2005/8/layout/hierarchy1"/>
    <dgm:cxn modelId="{F24382BD-4827-410F-8329-E03EE59FFEAD}" srcId="{BFB6843D-AFE9-44CA-B1DE-DC1BCD944927}" destId="{8E43D06E-A72C-422B-B33E-E0CE946644CE}" srcOrd="0" destOrd="0" parTransId="{0C75A766-54DB-4C91-A494-E56DE525B8EF}" sibTransId="{38EF808B-125A-4086-B37D-6F27DA48A0E0}"/>
    <dgm:cxn modelId="{43704E6E-9B6F-45CD-8D12-B49036EB3C3B}" type="presOf" srcId="{8E43D06E-A72C-422B-B33E-E0CE946644CE}" destId="{236AA4E7-FA0F-4580-BCF7-6740F4427A93}" srcOrd="0" destOrd="0" presId="urn:microsoft.com/office/officeart/2005/8/layout/hierarchy1"/>
    <dgm:cxn modelId="{DCB3C0A7-2343-4C97-8883-7DB5D62FE5C5}" type="presOf" srcId="{506FC39E-ADC7-426A-8FB1-A4E8FEF6301E}" destId="{01BFC988-F257-42E1-996C-F4092FD5F501}" srcOrd="0" destOrd="0" presId="urn:microsoft.com/office/officeart/2005/8/layout/hierarchy1"/>
    <dgm:cxn modelId="{6417FC81-3D8C-4E6D-8190-1F290DCF3DA8}" srcId="{8E43D06E-A72C-422B-B33E-E0CE946644CE}" destId="{3C935D36-79AE-4E1C-8C74-C759D2570402}" srcOrd="0" destOrd="0" parTransId="{7C19EAD2-8990-4714-A5CB-DE99E2B9C8B1}" sibTransId="{CEA4B7FB-51A3-4E31-8BC1-B8E9A5EB88D7}"/>
    <dgm:cxn modelId="{4BF771CA-959C-4CDF-9D75-A3B076F45B91}" type="presOf" srcId="{F59581F8-7B4F-4876-B5D5-151C0A19C178}" destId="{8BBCDAD1-ADF3-44B2-97AD-CAC63E67767E}" srcOrd="0" destOrd="0" presId="urn:microsoft.com/office/officeart/2005/8/layout/hierarchy1"/>
    <dgm:cxn modelId="{D226D622-865E-4DFD-9785-1600520F4E0F}" srcId="{BFB6843D-AFE9-44CA-B1DE-DC1BCD944927}" destId="{A40328CD-C916-4250-80F9-2870D4F00769}" srcOrd="1" destOrd="0" parTransId="{DC5A8634-575F-4428-B6B0-368ED5485B00}" sibTransId="{E84215E7-BF81-4D4A-B094-BB97FDCAE75E}"/>
    <dgm:cxn modelId="{D6163099-3927-443B-B293-D8393E54BC47}" type="presOf" srcId="{B2C38445-2F2D-4FBC-8EDE-A8D43A368538}" destId="{5F513047-E13D-4C1D-BE66-27985AF99FCC}" srcOrd="0" destOrd="0" presId="urn:microsoft.com/office/officeart/2005/8/layout/hierarchy1"/>
    <dgm:cxn modelId="{C66A124C-BFB3-493A-8FCE-34509382198D}" type="presOf" srcId="{2DA818D6-05BC-4FB7-9653-F7F7A5861A75}" destId="{F32079E0-DE51-47C0-8952-121CCCDA7E90}" srcOrd="0" destOrd="0" presId="urn:microsoft.com/office/officeart/2005/8/layout/hierarchy1"/>
    <dgm:cxn modelId="{5C313086-D5D9-4A07-8C4F-6563C62855C4}" srcId="{B2C38445-2F2D-4FBC-8EDE-A8D43A368538}" destId="{BFB6843D-AFE9-44CA-B1DE-DC1BCD944927}" srcOrd="1" destOrd="0" parTransId="{2E17D763-8D68-48A8-B55B-B4AB05D1A081}" sibTransId="{439BE111-E295-4D0F-B5BF-FCBDF8F961AB}"/>
    <dgm:cxn modelId="{62F5953D-9BBC-41CA-A132-C773A4948900}" type="presOf" srcId="{4E7E20DC-B373-46DA-AEB3-2CE7C05794F3}" destId="{48A84244-588C-461A-A6E7-4A18869DE823}" srcOrd="0" destOrd="0" presId="urn:microsoft.com/office/officeart/2005/8/layout/hierarchy1"/>
    <dgm:cxn modelId="{E45809D6-EE44-447D-9D41-C5D351FCC138}" type="presOf" srcId="{4797133E-78E4-4404-B664-BCDA50F07C94}" destId="{546840E0-FCE4-4DA6-9D4B-34E76F4B9EA0}" srcOrd="0" destOrd="0" presId="urn:microsoft.com/office/officeart/2005/8/layout/hierarchy1"/>
    <dgm:cxn modelId="{9BE9B924-3469-4D0A-A070-DA4ED0723A68}" type="presParOf" srcId="{29A8B0A5-0EB5-4835-BAE1-0969A7010BB6}" destId="{DE7FE808-88AB-41EA-A024-15B0D2C56A95}" srcOrd="0" destOrd="0" presId="urn:microsoft.com/office/officeart/2005/8/layout/hierarchy1"/>
    <dgm:cxn modelId="{4E46D5A5-8666-4E7E-84CA-080EB72B25BF}" type="presParOf" srcId="{DE7FE808-88AB-41EA-A024-15B0D2C56A95}" destId="{D9C74244-EAEE-4FBD-A0D1-F6E48F4670FE}" srcOrd="0" destOrd="0" presId="urn:microsoft.com/office/officeart/2005/8/layout/hierarchy1"/>
    <dgm:cxn modelId="{9312E13C-D8A6-42ED-8F81-2206E4CFC7E0}" type="presParOf" srcId="{D9C74244-EAEE-4FBD-A0D1-F6E48F4670FE}" destId="{F60A0E82-5E2D-4D4B-B6D8-1CCC41905AFF}" srcOrd="0" destOrd="0" presId="urn:microsoft.com/office/officeart/2005/8/layout/hierarchy1"/>
    <dgm:cxn modelId="{F26A91C8-4BB7-4BE9-A3D7-6CCE55226DE6}" type="presParOf" srcId="{D9C74244-EAEE-4FBD-A0D1-F6E48F4670FE}" destId="{5F513047-E13D-4C1D-BE66-27985AF99FCC}" srcOrd="1" destOrd="0" presId="urn:microsoft.com/office/officeart/2005/8/layout/hierarchy1"/>
    <dgm:cxn modelId="{98AC6955-A53B-4C81-9AAA-2B366D696DD1}" type="presParOf" srcId="{DE7FE808-88AB-41EA-A024-15B0D2C56A95}" destId="{D22F5A9A-466E-4711-8820-60FE7F365ECA}" srcOrd="1" destOrd="0" presId="urn:microsoft.com/office/officeart/2005/8/layout/hierarchy1"/>
    <dgm:cxn modelId="{94B5B7D5-7BB9-4CDF-9328-4039E10D05A4}" type="presParOf" srcId="{D22F5A9A-466E-4711-8820-60FE7F365ECA}" destId="{01BFC988-F257-42E1-996C-F4092FD5F501}" srcOrd="0" destOrd="0" presId="urn:microsoft.com/office/officeart/2005/8/layout/hierarchy1"/>
    <dgm:cxn modelId="{1031D701-68C7-44C1-97D1-8F6F97172D76}" type="presParOf" srcId="{D22F5A9A-466E-4711-8820-60FE7F365ECA}" destId="{30FDF8CB-674A-4149-9A85-B002C1EDEE42}" srcOrd="1" destOrd="0" presId="urn:microsoft.com/office/officeart/2005/8/layout/hierarchy1"/>
    <dgm:cxn modelId="{5A992DC6-8BB1-40AF-8551-72735EE8E9A1}" type="presParOf" srcId="{30FDF8CB-674A-4149-9A85-B002C1EDEE42}" destId="{87DBE8CE-A681-4274-85EA-65FB1C32E887}" srcOrd="0" destOrd="0" presId="urn:microsoft.com/office/officeart/2005/8/layout/hierarchy1"/>
    <dgm:cxn modelId="{65803179-0913-4393-B8E4-6ED51306D228}" type="presParOf" srcId="{87DBE8CE-A681-4274-85EA-65FB1C32E887}" destId="{2B84C55B-AC8B-443F-B37F-E3CAB8064E31}" srcOrd="0" destOrd="0" presId="urn:microsoft.com/office/officeart/2005/8/layout/hierarchy1"/>
    <dgm:cxn modelId="{7ABCE1AB-58A5-4D18-AC87-448C00495861}" type="presParOf" srcId="{87DBE8CE-A681-4274-85EA-65FB1C32E887}" destId="{48A84244-588C-461A-A6E7-4A18869DE823}" srcOrd="1" destOrd="0" presId="urn:microsoft.com/office/officeart/2005/8/layout/hierarchy1"/>
    <dgm:cxn modelId="{0E15FAEB-1240-4EFE-9D3A-F20F553BFB26}" type="presParOf" srcId="{30FDF8CB-674A-4149-9A85-B002C1EDEE42}" destId="{65E2409C-9352-43EC-9221-A32518FEA850}" srcOrd="1" destOrd="0" presId="urn:microsoft.com/office/officeart/2005/8/layout/hierarchy1"/>
    <dgm:cxn modelId="{7E213665-E35F-4996-A6B1-71D9075EED10}" type="presParOf" srcId="{65E2409C-9352-43EC-9221-A32518FEA850}" destId="{555A8868-50C2-44B4-87DD-8447B518B4AC}" srcOrd="0" destOrd="0" presId="urn:microsoft.com/office/officeart/2005/8/layout/hierarchy1"/>
    <dgm:cxn modelId="{89CC9F7B-15BC-4510-ADB9-D8EC49B36FDC}" type="presParOf" srcId="{65E2409C-9352-43EC-9221-A32518FEA850}" destId="{2C5B791E-E577-44A7-8E55-CDAE75BF07FB}" srcOrd="1" destOrd="0" presId="urn:microsoft.com/office/officeart/2005/8/layout/hierarchy1"/>
    <dgm:cxn modelId="{A7F60C52-1D8C-4B1A-B95E-3E260EFB4E77}" type="presParOf" srcId="{2C5B791E-E577-44A7-8E55-CDAE75BF07FB}" destId="{97610237-7D04-4FE4-8AF1-3A616A0FD847}" srcOrd="0" destOrd="0" presId="urn:microsoft.com/office/officeart/2005/8/layout/hierarchy1"/>
    <dgm:cxn modelId="{0982F5C8-E9CF-4BE6-9883-6DF6A5405D12}" type="presParOf" srcId="{97610237-7D04-4FE4-8AF1-3A616A0FD847}" destId="{F3F6D9AE-06DD-450F-B819-B26BC339E428}" srcOrd="0" destOrd="0" presId="urn:microsoft.com/office/officeart/2005/8/layout/hierarchy1"/>
    <dgm:cxn modelId="{08EAC2C6-01EA-4A97-A1AE-EAF9215DE050}" type="presParOf" srcId="{97610237-7D04-4FE4-8AF1-3A616A0FD847}" destId="{8BBCDAD1-ADF3-44B2-97AD-CAC63E67767E}" srcOrd="1" destOrd="0" presId="urn:microsoft.com/office/officeart/2005/8/layout/hierarchy1"/>
    <dgm:cxn modelId="{DE5FFA4F-D9DA-48C0-91F7-D6495F09F424}" type="presParOf" srcId="{2C5B791E-E577-44A7-8E55-CDAE75BF07FB}" destId="{516D58EB-DECF-453D-B6F6-6328B2EB7C2C}" srcOrd="1" destOrd="0" presId="urn:microsoft.com/office/officeart/2005/8/layout/hierarchy1"/>
    <dgm:cxn modelId="{FEBB8C49-3A79-4EAA-B4FB-9BB50CAB31F3}" type="presParOf" srcId="{516D58EB-DECF-453D-B6F6-6328B2EB7C2C}" destId="{12E3DE2F-07C8-4245-AAC8-BF8F2DA41EF0}" srcOrd="0" destOrd="0" presId="urn:microsoft.com/office/officeart/2005/8/layout/hierarchy1"/>
    <dgm:cxn modelId="{57B296B0-73B0-47FD-8AD8-D33ABF2E7D91}" type="presParOf" srcId="{516D58EB-DECF-453D-B6F6-6328B2EB7C2C}" destId="{F1549870-179D-4728-B86B-6628672C3E8B}" srcOrd="1" destOrd="0" presId="urn:microsoft.com/office/officeart/2005/8/layout/hierarchy1"/>
    <dgm:cxn modelId="{E8DC5801-EE89-4A30-8613-2634E9BBAF6B}" type="presParOf" srcId="{F1549870-179D-4728-B86B-6628672C3E8B}" destId="{891A65C0-AEDF-47FE-B575-FC5FD5471BF3}" srcOrd="0" destOrd="0" presId="urn:microsoft.com/office/officeart/2005/8/layout/hierarchy1"/>
    <dgm:cxn modelId="{24EF150D-52FC-456F-A161-B6ACE551F46D}" type="presParOf" srcId="{891A65C0-AEDF-47FE-B575-FC5FD5471BF3}" destId="{F6FF6FE5-4014-4CE9-B601-EFB96B788722}" srcOrd="0" destOrd="0" presId="urn:microsoft.com/office/officeart/2005/8/layout/hierarchy1"/>
    <dgm:cxn modelId="{DCAEC7D3-41B8-43DB-85C8-51F9D601290F}" type="presParOf" srcId="{891A65C0-AEDF-47FE-B575-FC5FD5471BF3}" destId="{66B17666-5F3B-49AF-BFF4-2F9CF72467C7}" srcOrd="1" destOrd="0" presId="urn:microsoft.com/office/officeart/2005/8/layout/hierarchy1"/>
    <dgm:cxn modelId="{56DC9A90-0B9E-4552-BC73-87206EB1B3C7}" type="presParOf" srcId="{F1549870-179D-4728-B86B-6628672C3E8B}" destId="{70C5AB03-77B2-48A8-8433-6BC1F3B34EBC}" srcOrd="1" destOrd="0" presId="urn:microsoft.com/office/officeart/2005/8/layout/hierarchy1"/>
    <dgm:cxn modelId="{9DD6E462-0809-45EF-AAB6-69674E5B8634}" type="presParOf" srcId="{65E2409C-9352-43EC-9221-A32518FEA850}" destId="{74A22866-7FAB-4049-91F7-5BB9134CC813}" srcOrd="2" destOrd="0" presId="urn:microsoft.com/office/officeart/2005/8/layout/hierarchy1"/>
    <dgm:cxn modelId="{93154DF5-596E-4A24-9961-285BFFF8F124}" type="presParOf" srcId="{65E2409C-9352-43EC-9221-A32518FEA850}" destId="{5612F073-3351-480B-95D8-3EE7AF57232B}" srcOrd="3" destOrd="0" presId="urn:microsoft.com/office/officeart/2005/8/layout/hierarchy1"/>
    <dgm:cxn modelId="{20292919-C387-4AD2-ABC2-4D3608BA10CB}" type="presParOf" srcId="{5612F073-3351-480B-95D8-3EE7AF57232B}" destId="{CD752A30-047D-4287-B2BD-B546F41ECAD8}" srcOrd="0" destOrd="0" presId="urn:microsoft.com/office/officeart/2005/8/layout/hierarchy1"/>
    <dgm:cxn modelId="{B4807B20-48E8-40D1-82E2-B330F3A5FED2}" type="presParOf" srcId="{CD752A30-047D-4287-B2BD-B546F41ECAD8}" destId="{608658E6-C0BA-418A-9AEB-324BDB24AA55}" srcOrd="0" destOrd="0" presId="urn:microsoft.com/office/officeart/2005/8/layout/hierarchy1"/>
    <dgm:cxn modelId="{6D70DB2D-DDFC-437A-A0B1-E1E58E8258FB}" type="presParOf" srcId="{CD752A30-047D-4287-B2BD-B546F41ECAD8}" destId="{721967ED-14DF-4278-AB0F-512632B48ACC}" srcOrd="1" destOrd="0" presId="urn:microsoft.com/office/officeart/2005/8/layout/hierarchy1"/>
    <dgm:cxn modelId="{051A95C2-6441-468C-B641-0EC47DEAF6A6}" type="presParOf" srcId="{5612F073-3351-480B-95D8-3EE7AF57232B}" destId="{7B29BF6C-778D-40BB-ACA9-6666C49BED54}" srcOrd="1" destOrd="0" presId="urn:microsoft.com/office/officeart/2005/8/layout/hierarchy1"/>
    <dgm:cxn modelId="{29089519-2D90-4097-AAC3-E25F8B72F190}" type="presParOf" srcId="{7B29BF6C-778D-40BB-ACA9-6666C49BED54}" destId="{546840E0-FCE4-4DA6-9D4B-34E76F4B9EA0}" srcOrd="0" destOrd="0" presId="urn:microsoft.com/office/officeart/2005/8/layout/hierarchy1"/>
    <dgm:cxn modelId="{471A8C68-D5AE-4835-AA12-2E08E2596AA3}" type="presParOf" srcId="{7B29BF6C-778D-40BB-ACA9-6666C49BED54}" destId="{B7CE6518-12A1-4D18-9246-ABD1ACF5A8C1}" srcOrd="1" destOrd="0" presId="urn:microsoft.com/office/officeart/2005/8/layout/hierarchy1"/>
    <dgm:cxn modelId="{CF35D9A9-CEA0-4067-8FFE-DF4B04B18E3F}" type="presParOf" srcId="{B7CE6518-12A1-4D18-9246-ABD1ACF5A8C1}" destId="{6CD7B077-6140-4C8A-8AA3-4CDD268ED42D}" srcOrd="0" destOrd="0" presId="urn:microsoft.com/office/officeart/2005/8/layout/hierarchy1"/>
    <dgm:cxn modelId="{5CC44702-7C84-4534-8E90-D0F1EDCEF7B2}" type="presParOf" srcId="{6CD7B077-6140-4C8A-8AA3-4CDD268ED42D}" destId="{5844D92E-F955-4EBE-A6E0-88820B7E6E3C}" srcOrd="0" destOrd="0" presId="urn:microsoft.com/office/officeart/2005/8/layout/hierarchy1"/>
    <dgm:cxn modelId="{80F18D40-3970-4CAE-B61B-96B1331925C4}" type="presParOf" srcId="{6CD7B077-6140-4C8A-8AA3-4CDD268ED42D}" destId="{96282A0F-0311-4164-B3A6-B58E94554A23}" srcOrd="1" destOrd="0" presId="urn:microsoft.com/office/officeart/2005/8/layout/hierarchy1"/>
    <dgm:cxn modelId="{A8A4D444-039A-4E6B-A572-D68E7D0A5050}" type="presParOf" srcId="{B7CE6518-12A1-4D18-9246-ABD1ACF5A8C1}" destId="{799E3615-D412-4BD0-8F4F-6C40CA6BCB27}" srcOrd="1" destOrd="0" presId="urn:microsoft.com/office/officeart/2005/8/layout/hierarchy1"/>
    <dgm:cxn modelId="{1CAE9294-0416-42DE-8B8E-1A8EA9F92FB3}" type="presParOf" srcId="{D22F5A9A-466E-4711-8820-60FE7F365ECA}" destId="{39A6B89A-2213-4E01-A5B4-9CA5F18E4FBB}" srcOrd="2" destOrd="0" presId="urn:microsoft.com/office/officeart/2005/8/layout/hierarchy1"/>
    <dgm:cxn modelId="{50B72E5B-9D9A-4993-AF60-8E48E39CD1D8}" type="presParOf" srcId="{D22F5A9A-466E-4711-8820-60FE7F365ECA}" destId="{AF23D598-D85F-4BC6-B5DD-E44FF7E0C814}" srcOrd="3" destOrd="0" presId="urn:microsoft.com/office/officeart/2005/8/layout/hierarchy1"/>
    <dgm:cxn modelId="{D44D18C7-0E82-4936-91B1-05DE046298FE}" type="presParOf" srcId="{AF23D598-D85F-4BC6-B5DD-E44FF7E0C814}" destId="{544B5A65-A366-400C-898F-6D456B5427D6}" srcOrd="0" destOrd="0" presId="urn:microsoft.com/office/officeart/2005/8/layout/hierarchy1"/>
    <dgm:cxn modelId="{42391B78-3A13-460F-9C40-0CC936836308}" type="presParOf" srcId="{544B5A65-A366-400C-898F-6D456B5427D6}" destId="{40706EEF-1EEF-4508-A5E0-C65AEB7DA808}" srcOrd="0" destOrd="0" presId="urn:microsoft.com/office/officeart/2005/8/layout/hierarchy1"/>
    <dgm:cxn modelId="{982762E2-C37C-4184-9FEC-37310DCD6DFC}" type="presParOf" srcId="{544B5A65-A366-400C-898F-6D456B5427D6}" destId="{795B8E0D-5183-4FBD-BCC6-BAC61314256F}" srcOrd="1" destOrd="0" presId="urn:microsoft.com/office/officeart/2005/8/layout/hierarchy1"/>
    <dgm:cxn modelId="{D8BA3851-0482-4590-A670-8DE5D44655A2}" type="presParOf" srcId="{AF23D598-D85F-4BC6-B5DD-E44FF7E0C814}" destId="{D10C184A-8154-4674-8D56-6D136766B9AF}" srcOrd="1" destOrd="0" presId="urn:microsoft.com/office/officeart/2005/8/layout/hierarchy1"/>
    <dgm:cxn modelId="{F2A77928-79B9-433A-83AD-00D3ECB22B6A}" type="presParOf" srcId="{D10C184A-8154-4674-8D56-6D136766B9AF}" destId="{D3A50F8A-DE19-4E55-BEBA-405D5A4F933F}" srcOrd="0" destOrd="0" presId="urn:microsoft.com/office/officeart/2005/8/layout/hierarchy1"/>
    <dgm:cxn modelId="{1D503250-8C0B-44B0-B3AF-FC3884A96BC7}" type="presParOf" srcId="{D10C184A-8154-4674-8D56-6D136766B9AF}" destId="{032A4D6D-78B2-430E-BCAA-D3C149A8C089}" srcOrd="1" destOrd="0" presId="urn:microsoft.com/office/officeart/2005/8/layout/hierarchy1"/>
    <dgm:cxn modelId="{37CB244A-DB0E-45AA-A4BF-30D77A3B0B53}" type="presParOf" srcId="{032A4D6D-78B2-430E-BCAA-D3C149A8C089}" destId="{114A1789-A3BA-4F8C-863A-86E6994ADE8A}" srcOrd="0" destOrd="0" presId="urn:microsoft.com/office/officeart/2005/8/layout/hierarchy1"/>
    <dgm:cxn modelId="{CFFA9A9B-DFAA-49F0-BC72-6EC0866057D3}" type="presParOf" srcId="{114A1789-A3BA-4F8C-863A-86E6994ADE8A}" destId="{3EF3EBDA-9EE7-405A-8458-0878F63CA69D}" srcOrd="0" destOrd="0" presId="urn:microsoft.com/office/officeart/2005/8/layout/hierarchy1"/>
    <dgm:cxn modelId="{0800C5F9-83B0-4E97-AC83-6F846D7B829D}" type="presParOf" srcId="{114A1789-A3BA-4F8C-863A-86E6994ADE8A}" destId="{236AA4E7-FA0F-4580-BCF7-6740F4427A93}" srcOrd="1" destOrd="0" presId="urn:microsoft.com/office/officeart/2005/8/layout/hierarchy1"/>
    <dgm:cxn modelId="{4140273D-B2FF-4A6F-9BBD-B090C2A18547}" type="presParOf" srcId="{032A4D6D-78B2-430E-BCAA-D3C149A8C089}" destId="{B08CFC19-EB43-4C8D-89BB-218A157EFAF6}" srcOrd="1" destOrd="0" presId="urn:microsoft.com/office/officeart/2005/8/layout/hierarchy1"/>
    <dgm:cxn modelId="{B4D222AA-D7E2-4985-AA40-180E9C5EE702}" type="presParOf" srcId="{B08CFC19-EB43-4C8D-89BB-218A157EFAF6}" destId="{76FF2F94-6A7A-45C0-B0B9-869816B8A95F}" srcOrd="0" destOrd="0" presId="urn:microsoft.com/office/officeart/2005/8/layout/hierarchy1"/>
    <dgm:cxn modelId="{DD6DEF57-FA5A-4AB6-942F-ED1F346C64E0}" type="presParOf" srcId="{B08CFC19-EB43-4C8D-89BB-218A157EFAF6}" destId="{90C6E70D-6484-4ECA-89C0-77C476D0EAE0}" srcOrd="1" destOrd="0" presId="urn:microsoft.com/office/officeart/2005/8/layout/hierarchy1"/>
    <dgm:cxn modelId="{055011B7-6C84-48B5-ADCF-ECE3669983BD}" type="presParOf" srcId="{90C6E70D-6484-4ECA-89C0-77C476D0EAE0}" destId="{22738C76-8551-4467-B4A2-A6EF39CDBC60}" srcOrd="0" destOrd="0" presId="urn:microsoft.com/office/officeart/2005/8/layout/hierarchy1"/>
    <dgm:cxn modelId="{CEC0DBE2-FF30-4D6D-B6CD-BFD680140469}" type="presParOf" srcId="{22738C76-8551-4467-B4A2-A6EF39CDBC60}" destId="{893EBC14-C4E3-452B-95DC-7BE838014813}" srcOrd="0" destOrd="0" presId="urn:microsoft.com/office/officeart/2005/8/layout/hierarchy1"/>
    <dgm:cxn modelId="{19D3A79C-366F-4C09-B9C5-6C4A60284E60}" type="presParOf" srcId="{22738C76-8551-4467-B4A2-A6EF39CDBC60}" destId="{6A264426-DA53-46C5-97FA-F4BF818745BC}" srcOrd="1" destOrd="0" presId="urn:microsoft.com/office/officeart/2005/8/layout/hierarchy1"/>
    <dgm:cxn modelId="{72ED99EC-80F9-4BB0-A6D9-572E055D13D0}" type="presParOf" srcId="{90C6E70D-6484-4ECA-89C0-77C476D0EAE0}" destId="{363CC575-317C-4B9F-AE5D-E21CFB53AA9B}" srcOrd="1" destOrd="0" presId="urn:microsoft.com/office/officeart/2005/8/layout/hierarchy1"/>
    <dgm:cxn modelId="{615A847E-FEA8-4CCB-81F7-9B2D3A3A9A10}" type="presParOf" srcId="{D10C184A-8154-4674-8D56-6D136766B9AF}" destId="{C5F5FED9-3FA5-4729-AE1F-8F2CD860A0E0}" srcOrd="2" destOrd="0" presId="urn:microsoft.com/office/officeart/2005/8/layout/hierarchy1"/>
    <dgm:cxn modelId="{D671E05E-7765-4362-AD9A-5FDE0491CD4F}" type="presParOf" srcId="{D10C184A-8154-4674-8D56-6D136766B9AF}" destId="{2946F2A5-B297-467F-90B9-ABF7543B168D}" srcOrd="3" destOrd="0" presId="urn:microsoft.com/office/officeart/2005/8/layout/hierarchy1"/>
    <dgm:cxn modelId="{610D6310-EB01-4686-A9E0-A826BED1E211}" type="presParOf" srcId="{2946F2A5-B297-467F-90B9-ABF7543B168D}" destId="{619B0231-8A67-495E-990E-582DC2F1CF31}" srcOrd="0" destOrd="0" presId="urn:microsoft.com/office/officeart/2005/8/layout/hierarchy1"/>
    <dgm:cxn modelId="{C423A3E3-90E0-4357-8A87-091006D28BFE}" type="presParOf" srcId="{619B0231-8A67-495E-990E-582DC2F1CF31}" destId="{481AFD04-21D0-468E-8ED8-B901C93651C2}" srcOrd="0" destOrd="0" presId="urn:microsoft.com/office/officeart/2005/8/layout/hierarchy1"/>
    <dgm:cxn modelId="{0543317F-97E7-4D87-B936-6782053C7862}" type="presParOf" srcId="{619B0231-8A67-495E-990E-582DC2F1CF31}" destId="{5E3F41DA-347C-4575-B836-08DFFFDC872A}" srcOrd="1" destOrd="0" presId="urn:microsoft.com/office/officeart/2005/8/layout/hierarchy1"/>
    <dgm:cxn modelId="{DF86F1F0-6E04-4B41-BEBC-605ECB857A1A}" type="presParOf" srcId="{2946F2A5-B297-467F-90B9-ABF7543B168D}" destId="{30E6B536-6A54-46AA-AF5F-3E01763A809F}" srcOrd="1" destOrd="0" presId="urn:microsoft.com/office/officeart/2005/8/layout/hierarchy1"/>
    <dgm:cxn modelId="{8C7725B1-B522-4607-A0DC-E6454A2CC3D3}" type="presParOf" srcId="{30E6B536-6A54-46AA-AF5F-3E01763A809F}" destId="{A9B3A141-F30A-4BE3-922B-D6B719BC0CD2}" srcOrd="0" destOrd="0" presId="urn:microsoft.com/office/officeart/2005/8/layout/hierarchy1"/>
    <dgm:cxn modelId="{57B100B0-9885-4D49-AAE3-193AB560FDE9}" type="presParOf" srcId="{30E6B536-6A54-46AA-AF5F-3E01763A809F}" destId="{81C7492D-F0C5-437D-B82C-54DE2A91821D}" srcOrd="1" destOrd="0" presId="urn:microsoft.com/office/officeart/2005/8/layout/hierarchy1"/>
    <dgm:cxn modelId="{FE01416A-A157-4F3C-B1D0-C833A40DF063}" type="presParOf" srcId="{81C7492D-F0C5-437D-B82C-54DE2A91821D}" destId="{C2081BA1-23DE-486E-904B-F0A0F257526D}" srcOrd="0" destOrd="0" presId="urn:microsoft.com/office/officeart/2005/8/layout/hierarchy1"/>
    <dgm:cxn modelId="{3548F6C2-6BAE-4BA6-9EA0-7CBFCFA8E42E}" type="presParOf" srcId="{C2081BA1-23DE-486E-904B-F0A0F257526D}" destId="{0CC0BE4B-3727-4FCA-892E-59CA33F9436B}" srcOrd="0" destOrd="0" presId="urn:microsoft.com/office/officeart/2005/8/layout/hierarchy1"/>
    <dgm:cxn modelId="{76BFED61-FA29-46BB-8BB2-F7AE9DF91359}" type="presParOf" srcId="{C2081BA1-23DE-486E-904B-F0A0F257526D}" destId="{F32079E0-DE51-47C0-8952-121CCCDA7E90}" srcOrd="1" destOrd="0" presId="urn:microsoft.com/office/officeart/2005/8/layout/hierarchy1"/>
    <dgm:cxn modelId="{7CBB2148-BB8F-40D2-9607-222E494E2949}" type="presParOf" srcId="{81C7492D-F0C5-437D-B82C-54DE2A91821D}" destId="{412B23DA-EBDE-4166-B7DF-4EF24959D854}"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1238B6B-2033-4645-BB25-6D1265104622}" type="datetimeFigureOut">
              <a:rPr lang="tr-TR"/>
              <a:pPr>
                <a:defRPr/>
              </a:pPr>
              <a:t>27.12.2011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37F96D0-D620-4537-8B13-A61B6BF6C42D}"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MAP</a:t>
            </a:r>
            <a:r>
              <a:rPr lang="tr-TR" smtClean="0"/>
              <a:t> is </a:t>
            </a:r>
            <a:r>
              <a:rPr lang="en-US" smtClean="0"/>
              <a:t>one of two booklets that summarize </a:t>
            </a:r>
            <a:r>
              <a:rPr lang="tr-TR" b="1" smtClean="0"/>
              <a:t>Maitreya’s</a:t>
            </a:r>
            <a:r>
              <a:rPr lang="en-US" smtClean="0"/>
              <a:t> teachings. There are two aspects in </a:t>
            </a:r>
            <a:r>
              <a:rPr lang="tr-TR" b="1" smtClean="0"/>
              <a:t>Maitreya’s</a:t>
            </a:r>
            <a:r>
              <a:rPr lang="tr-TR" smtClean="0"/>
              <a:t> </a:t>
            </a:r>
            <a:r>
              <a:rPr lang="en-US" smtClean="0"/>
              <a:t>teachings: The spiritual aspect and the social aspect.  </a:t>
            </a:r>
            <a:r>
              <a:rPr lang="tr-TR" smtClean="0"/>
              <a:t>And </a:t>
            </a:r>
            <a:r>
              <a:rPr lang="en-US" smtClean="0"/>
              <a:t>this booklet, MAP, summarizes the social part of </a:t>
            </a:r>
            <a:r>
              <a:rPr lang="en-US" b="1" smtClean="0"/>
              <a:t>Maitreya’s</a:t>
            </a:r>
            <a:r>
              <a:rPr lang="en-US" smtClean="0"/>
              <a:t> teachings.</a:t>
            </a:r>
          </a:p>
          <a:p>
            <a:pPr>
              <a:spcBef>
                <a:spcPct val="0"/>
              </a:spcBef>
            </a:pPr>
            <a:endParaRPr lang="tr-TR" smtClean="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9C07F-AE3C-4B1E-B562-10A4A11ED9C7}" type="slidenum">
              <a:rPr lang="tr-TR">
                <a:cs typeface="Arial" charset="0"/>
              </a:rPr>
              <a:pPr fontAlgn="base">
                <a:spcBef>
                  <a:spcPct val="0"/>
                </a:spcBef>
                <a:spcAft>
                  <a:spcPct val="0"/>
                </a:spcAft>
              </a:pPr>
              <a:t>1</a:t>
            </a:fld>
            <a:endParaRPr lang="tr-T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Slayt Görüntüsü Yer Tutucusu"/>
          <p:cNvSpPr>
            <a:spLocks noGrp="1" noRot="1" noChangeAspect="1"/>
          </p:cNvSpPr>
          <p:nvPr>
            <p:ph type="sldImg"/>
          </p:nvPr>
        </p:nvSpPr>
        <p:spPr bwMode="auto">
          <a:noFill/>
          <a:ln>
            <a:solidFill>
              <a:srgbClr val="000000"/>
            </a:solidFill>
            <a:miter lim="800000"/>
            <a:headEnd/>
            <a:tailEnd/>
          </a:ln>
        </p:spPr>
      </p:sp>
      <p:sp>
        <p:nvSpPr>
          <p:cNvPr id="35842"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Such periods can be found all through the last six thousand years of human history. The human always resisted change and new ideas. However, in our teachings the ways to avoid such destructive periods are clearly explained.</a:t>
            </a:r>
          </a:p>
          <a:p>
            <a:pPr>
              <a:spcBef>
                <a:spcPct val="0"/>
              </a:spcBef>
            </a:pPr>
            <a:r>
              <a:rPr lang="en-US" smtClean="0"/>
              <a:t>So far these evolutionary cyclical movements have not been understood by the majority. With this being understood and also the awareness that any ideology, idea, approach, etc., is valid only in a particular period of time, leaders will be more equipped to solve the present and future problems and lead the way to an ever-progressive future. </a:t>
            </a:r>
            <a:endParaRPr lang="tr-TR" smtClean="0"/>
          </a:p>
        </p:txBody>
      </p:sp>
      <p:sp>
        <p:nvSpPr>
          <p:cNvPr id="3584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6E9F76-860C-45F1-8596-322EC9E98380}" type="slidenum">
              <a:rPr lang="tr-TR">
                <a:cs typeface="Arial" charset="0"/>
              </a:rPr>
              <a:pPr fontAlgn="base">
                <a:spcBef>
                  <a:spcPct val="0"/>
                </a:spcBef>
                <a:spcAft>
                  <a:spcPct val="0"/>
                </a:spcAft>
              </a:pPr>
              <a:t>12</a:t>
            </a:fld>
            <a:endParaRPr lang="tr-TR">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Slayt Görüntüsü Yer Tutucusu"/>
          <p:cNvSpPr>
            <a:spLocks noGrp="1" noRot="1" noChangeAspect="1"/>
          </p:cNvSpPr>
          <p:nvPr>
            <p:ph type="sldImg"/>
          </p:nvPr>
        </p:nvSpPr>
        <p:spPr bwMode="auto">
          <a:noFill/>
          <a:ln>
            <a:solidFill>
              <a:srgbClr val="000000"/>
            </a:solidFill>
            <a:miter lim="800000"/>
            <a:headEnd/>
            <a:tailEnd/>
          </a:ln>
        </p:spPr>
      </p:sp>
      <p:sp>
        <p:nvSpPr>
          <p:cNvPr id="37890"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achieve this goal, a worldwide government and universal point of view is needed. Humanity has to realize that they are so interdependent that they either must learn to share and coexist or they will all perish together. In this regard Maitreya’s teaching is a unifying force.</a:t>
            </a:r>
          </a:p>
          <a:p>
            <a:pPr>
              <a:spcBef>
                <a:spcPct val="0"/>
              </a:spcBef>
            </a:pPr>
            <a:endParaRPr lang="tr-TR" smtClean="0"/>
          </a:p>
        </p:txBody>
      </p:sp>
      <p:sp>
        <p:nvSpPr>
          <p:cNvPr id="37891"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BE8949-D191-4682-8B5F-32AD0CE88912}" type="slidenum">
              <a:rPr lang="tr-TR">
                <a:cs typeface="Arial" charset="0"/>
              </a:rPr>
              <a:pPr fontAlgn="base">
                <a:spcBef>
                  <a:spcPct val="0"/>
                </a:spcBef>
                <a:spcAft>
                  <a:spcPct val="0"/>
                </a:spcAft>
              </a:pPr>
              <a:t>13</a:t>
            </a:fld>
            <a:endParaRPr lang="tr-TR">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Slayt Görüntüsü Yer Tutucusu"/>
          <p:cNvSpPr>
            <a:spLocks noGrp="1" noRot="1" noChangeAspect="1"/>
          </p:cNvSpPr>
          <p:nvPr>
            <p:ph type="sldImg"/>
          </p:nvPr>
        </p:nvSpPr>
        <p:spPr bwMode="auto">
          <a:noFill/>
          <a:ln>
            <a:solidFill>
              <a:srgbClr val="000000"/>
            </a:solidFill>
            <a:miter lim="800000"/>
            <a:headEnd/>
            <a:tailEnd/>
          </a:ln>
        </p:spPr>
      </p:sp>
      <p:sp>
        <p:nvSpPr>
          <p:cNvPr id="46082"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last twelve leaders would assume direct responsibility for the twelve regions. The regional representative to the world collective body, the leader of the collective body, and the four reporting directly to the leader would closely cooperate with the six people elected at large. The world representative of that region, the leader of the collective body, and the four direct reporters would no longer be available to assume responsibility for the region they were elected from, therefore the six elected leaders would each be given a region to lead. Since these six leaders would not necessarily be familiar with the problems and situations of those regions, the selected person from that region would join them in the responsibility for that region. They would cooperate such that the person who was selected by a region would act as advisor to the person who assumed the responsibility.</a:t>
            </a:r>
            <a:endParaRPr lang="tr-TR" smtClean="0"/>
          </a:p>
        </p:txBody>
      </p:sp>
      <p:sp>
        <p:nvSpPr>
          <p:cNvPr id="4608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2B5AC2-420A-4634-B64C-9E7F3E8AC18E}" type="slidenum">
              <a:rPr lang="tr-TR">
                <a:cs typeface="Arial" charset="0"/>
              </a:rPr>
              <a:pPr fontAlgn="base">
                <a:spcBef>
                  <a:spcPct val="0"/>
                </a:spcBef>
                <a:spcAft>
                  <a:spcPct val="0"/>
                </a:spcAft>
              </a:pPr>
              <a:t>20</a:t>
            </a:fld>
            <a:endParaRPr lang="tr-TR">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Slayt Görüntüsü Yer Tutucusu"/>
          <p:cNvSpPr>
            <a:spLocks noGrp="1" noRot="1" noChangeAspect="1"/>
          </p:cNvSpPr>
          <p:nvPr>
            <p:ph type="sldImg"/>
          </p:nvPr>
        </p:nvSpPr>
        <p:spPr bwMode="auto">
          <a:noFill/>
          <a:ln>
            <a:solidFill>
              <a:srgbClr val="000000"/>
            </a:solidFill>
            <a:miter lim="800000"/>
            <a:headEnd/>
            <a:tailEnd/>
          </a:ln>
        </p:spPr>
      </p:sp>
      <p:sp>
        <p:nvSpPr>
          <p:cNvPr id="53250"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112B-3C76-49B4-BF57-35B2AAB8CE33}" type="slidenum">
              <a:rPr lang="tr-TR">
                <a:cs typeface="Arial" charset="0"/>
              </a:rPr>
              <a:pPr fontAlgn="base">
                <a:spcBef>
                  <a:spcPct val="0"/>
                </a:spcBef>
                <a:spcAft>
                  <a:spcPct val="0"/>
                </a:spcAft>
              </a:pPr>
              <a:t>26</a:t>
            </a:fld>
            <a:endParaRPr lang="tr-TR">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Slayt Görüntüsü Yer Tutucusu"/>
          <p:cNvSpPr>
            <a:spLocks noGrp="1" noRot="1" noChangeAspect="1"/>
          </p:cNvSpPr>
          <p:nvPr>
            <p:ph type="sldImg"/>
          </p:nvPr>
        </p:nvSpPr>
        <p:spPr bwMode="auto">
          <a:noFill/>
          <a:ln>
            <a:solidFill>
              <a:srgbClr val="000000"/>
            </a:solidFill>
            <a:miter lim="800000"/>
            <a:headEnd/>
            <a:tailEnd/>
          </a:ln>
        </p:spPr>
      </p:sp>
      <p:sp>
        <p:nvSpPr>
          <p:cNvPr id="57346"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From those elected by vote, only those who had been selected three times to the regional levels would be considered for election to the world bodies.</a:t>
            </a:r>
            <a:endParaRPr lang="tr-TR" smtClean="0"/>
          </a:p>
        </p:txBody>
      </p:sp>
      <p:sp>
        <p:nvSpPr>
          <p:cNvPr id="57347"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7E749A-B58A-4506-93C6-F4A986195739}" type="slidenum">
              <a:rPr lang="tr-TR">
                <a:cs typeface="Arial" charset="0"/>
              </a:rPr>
              <a:pPr fontAlgn="base">
                <a:spcBef>
                  <a:spcPct val="0"/>
                </a:spcBef>
                <a:spcAft>
                  <a:spcPct val="0"/>
                </a:spcAft>
              </a:pPr>
              <a:t>29</a:t>
            </a:fld>
            <a:endParaRPr lang="tr-TR">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Slayt Görüntüsü Yer Tutucusu"/>
          <p:cNvSpPr>
            <a:spLocks noGrp="1" noRot="1" noChangeAspect="1"/>
          </p:cNvSpPr>
          <p:nvPr>
            <p:ph type="sldImg"/>
          </p:nvPr>
        </p:nvSpPr>
        <p:spPr bwMode="auto">
          <a:noFill/>
          <a:ln>
            <a:solidFill>
              <a:srgbClr val="000000"/>
            </a:solidFill>
            <a:miter lim="800000"/>
            <a:headEnd/>
            <a:tailEnd/>
          </a:ln>
        </p:spPr>
      </p:sp>
      <p:sp>
        <p:nvSpPr>
          <p:cNvPr id="63490"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If the money collected from the first two sources (gifts and tithes) was not sufficient for the expenses of these bodies, then from the general taxes, up to 100 percent to match the collected funds from gifts and tithes, could be taken to double the income of these bodies. This matching fund should never exceed the 100 percent limit. This matching system could also be used as an economical tool to inject or withdraw money from the economy in order to control and direct it. </a:t>
            </a:r>
          </a:p>
          <a:p>
            <a:pPr>
              <a:spcBef>
                <a:spcPct val="0"/>
              </a:spcBef>
            </a:pPr>
            <a:endParaRPr lang="en-US" smtClean="0"/>
          </a:p>
          <a:p>
            <a:pPr>
              <a:spcBef>
                <a:spcPct val="0"/>
              </a:spcBef>
            </a:pPr>
            <a:endParaRPr lang="tr-TR" smtClean="0"/>
          </a:p>
        </p:txBody>
      </p:sp>
      <p:sp>
        <p:nvSpPr>
          <p:cNvPr id="63491"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CCF9CB-3904-4E5C-8487-7E670FBD08AA}" type="slidenum">
              <a:rPr lang="tr-TR">
                <a:cs typeface="Arial" charset="0"/>
              </a:rPr>
              <a:pPr fontAlgn="base">
                <a:spcBef>
                  <a:spcPct val="0"/>
                </a:spcBef>
                <a:spcAft>
                  <a:spcPct val="0"/>
                </a:spcAft>
              </a:pPr>
              <a:t>34</a:t>
            </a:fld>
            <a:endParaRPr lang="tr-TR">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Slayt Görüntüsü Yer Tutucusu"/>
          <p:cNvSpPr>
            <a:spLocks noGrp="1" noRot="1" noChangeAspect="1"/>
          </p:cNvSpPr>
          <p:nvPr>
            <p:ph type="sldImg"/>
          </p:nvPr>
        </p:nvSpPr>
        <p:spPr bwMode="auto">
          <a:noFill/>
          <a:ln>
            <a:solidFill>
              <a:srgbClr val="000000"/>
            </a:solidFill>
            <a:miter lim="800000"/>
            <a:headEnd/>
            <a:tailEnd/>
          </a:ln>
        </p:spPr>
      </p:sp>
      <p:sp>
        <p:nvSpPr>
          <p:cNvPr id="6553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financing of candidates who run for vote-elected office would be achieved half by direct contributions to the candidates and half by matching tax funds from the government. A ceiling could be put on how much a candidate could spend. </a:t>
            </a:r>
          </a:p>
          <a:p>
            <a:pPr>
              <a:spcBef>
                <a:spcPct val="0"/>
              </a:spcBef>
            </a:pPr>
            <a:r>
              <a:rPr lang="en-US" smtClean="0"/>
              <a:t> </a:t>
            </a:r>
          </a:p>
          <a:p>
            <a:pPr>
              <a:spcBef>
                <a:spcPct val="0"/>
              </a:spcBef>
            </a:pPr>
            <a:endParaRPr lang="tr-TR" smtClean="0"/>
          </a:p>
        </p:txBody>
      </p:sp>
      <p:sp>
        <p:nvSpPr>
          <p:cNvPr id="6553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175BDF-E82A-40E9-B4BF-9F3030960BC1}" type="slidenum">
              <a:rPr lang="tr-TR">
                <a:cs typeface="Arial" charset="0"/>
              </a:rPr>
              <a:pPr fontAlgn="base">
                <a:spcBef>
                  <a:spcPct val="0"/>
                </a:spcBef>
                <a:spcAft>
                  <a:spcPct val="0"/>
                </a:spcAft>
              </a:pPr>
              <a:t>35</a:t>
            </a:fld>
            <a:endParaRPr lang="tr-TR">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Slayt Görüntüsü Yer Tutucusu"/>
          <p:cNvSpPr>
            <a:spLocks noGrp="1" noRot="1" noChangeAspect="1"/>
          </p:cNvSpPr>
          <p:nvPr>
            <p:ph type="sldImg"/>
          </p:nvPr>
        </p:nvSpPr>
        <p:spPr bwMode="auto">
          <a:noFill/>
          <a:ln>
            <a:solidFill>
              <a:srgbClr val="000000"/>
            </a:solidFill>
            <a:miter lim="800000"/>
            <a:headEnd/>
            <a:tailEnd/>
          </a:ln>
        </p:spPr>
      </p:sp>
      <p:sp>
        <p:nvSpPr>
          <p:cNvPr id="67586"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Those who would not be participating in a group of twelve people, but who are willing to support this cause and the system, could give at least 7% of their income to be used to finance the system.</a:t>
            </a:r>
            <a:endParaRPr lang="tr-TR" smtClean="0"/>
          </a:p>
        </p:txBody>
      </p:sp>
      <p:sp>
        <p:nvSpPr>
          <p:cNvPr id="67587"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1A49AD-5722-4D27-A8F7-B731228232F1}" type="slidenum">
              <a:rPr lang="tr-TR">
                <a:cs typeface="Arial" charset="0"/>
              </a:rPr>
              <a:pPr fontAlgn="base">
                <a:spcBef>
                  <a:spcPct val="0"/>
                </a:spcBef>
                <a:spcAft>
                  <a:spcPct val="0"/>
                </a:spcAft>
              </a:pPr>
              <a:t>36</a:t>
            </a:fld>
            <a:endParaRPr lang="tr-T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Slayt Görüntüsü Yer Tutucusu"/>
          <p:cNvSpPr>
            <a:spLocks noGrp="1" noRot="1" noChangeAspect="1"/>
          </p:cNvSpPr>
          <p:nvPr>
            <p:ph type="sldImg"/>
          </p:nvPr>
        </p:nvSpPr>
        <p:spPr bwMode="auto">
          <a:noFill/>
          <a:ln>
            <a:solidFill>
              <a:srgbClr val="000000"/>
            </a:solidFill>
            <a:miter lim="800000"/>
            <a:headEnd/>
            <a:tailEnd/>
          </a:ln>
        </p:spPr>
      </p:sp>
      <p:sp>
        <p:nvSpPr>
          <p:cNvPr id="18434"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1- It</a:t>
            </a:r>
            <a:r>
              <a:rPr lang="en-US" smtClean="0"/>
              <a:t>’</a:t>
            </a:r>
            <a:r>
              <a:rPr lang="tr-TR" smtClean="0"/>
              <a:t>s like an old computer, the operating system is outdated and full of viruses </a:t>
            </a:r>
            <a:r>
              <a:rPr lang="tr-TR" smtClean="0">
                <a:sym typeface="Wingdings" pitchFamily="2" charset="2"/>
              </a:rPr>
              <a:t></a:t>
            </a:r>
            <a:r>
              <a:rPr lang="tr-TR" smtClean="0"/>
              <a:t> 2-</a:t>
            </a:r>
            <a:r>
              <a:rPr lang="en-US" smtClean="0"/>
              <a:t> </a:t>
            </a:r>
            <a:r>
              <a:rPr lang="tr-TR" smtClean="0"/>
              <a:t>Selection System, The 4 Pillars and Decision Making 3- </a:t>
            </a:r>
            <a:r>
              <a:rPr lang="en-US" smtClean="0"/>
              <a:t>N</a:t>
            </a:r>
            <a:r>
              <a:rPr lang="tr-TR" smtClean="0"/>
              <a:t>ecessary alterations to create a world wide system 4- </a:t>
            </a:r>
            <a:r>
              <a:rPr lang="en-US" smtClean="0"/>
              <a:t>T</a:t>
            </a:r>
            <a:r>
              <a:rPr lang="tr-TR" smtClean="0"/>
              <a:t>wo phases:</a:t>
            </a:r>
            <a:r>
              <a:rPr lang="en-US" smtClean="0"/>
              <a:t> </a:t>
            </a:r>
            <a:r>
              <a:rPr lang="tr-TR" smtClean="0"/>
              <a:t>set ups before full manifestation, set ups after full manifestation 5- </a:t>
            </a:r>
            <a:r>
              <a:rPr lang="en-US" smtClean="0"/>
              <a:t>P</a:t>
            </a:r>
            <a:r>
              <a:rPr lang="tr-TR" smtClean="0"/>
              <a:t>ractical aspect</a:t>
            </a:r>
            <a:r>
              <a:rPr lang="en-US" smtClean="0"/>
              <a:t>. Facilitating body as the initial Hierarchy, will emerge from the top to the bottom, and then later on all levels of the Hierarchy will form from the bottom to the top.</a:t>
            </a:r>
          </a:p>
          <a:p>
            <a:pPr>
              <a:spcBef>
                <a:spcPct val="0"/>
              </a:spcBef>
            </a:pPr>
            <a:endParaRPr lang="tr-TR" smtClean="0"/>
          </a:p>
        </p:txBody>
      </p:sp>
      <p:sp>
        <p:nvSpPr>
          <p:cNvPr id="18435"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B8B74F-FE0A-47C8-AE76-C8ED239849B8}" type="slidenum">
              <a:rPr lang="tr-TR">
                <a:cs typeface="Arial" charset="0"/>
              </a:rPr>
              <a:pPr fontAlgn="base">
                <a:spcBef>
                  <a:spcPct val="0"/>
                </a:spcBef>
                <a:spcAft>
                  <a:spcPct val="0"/>
                </a:spcAft>
              </a:pPr>
              <a:t>3</a:t>
            </a:fld>
            <a:endParaRPr lang="tr-T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Slayt Görüntüsü Yer Tutucusu"/>
          <p:cNvSpPr>
            <a:spLocks noGrp="1" noRot="1" noChangeAspect="1"/>
          </p:cNvSpPr>
          <p:nvPr>
            <p:ph type="sldImg"/>
          </p:nvPr>
        </p:nvSpPr>
        <p:spPr bwMode="auto">
          <a:noFill/>
          <a:ln>
            <a:solidFill>
              <a:srgbClr val="000000"/>
            </a:solidFill>
            <a:miter lim="800000"/>
            <a:headEnd/>
            <a:tailEnd/>
          </a:ln>
        </p:spPr>
      </p:sp>
      <p:sp>
        <p:nvSpPr>
          <p:cNvPr id="20482"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In the past, Man forg</a:t>
            </a:r>
            <a:r>
              <a:rPr lang="en-US" smtClean="0"/>
              <a:t>o</a:t>
            </a:r>
            <a:r>
              <a:rPr lang="tr-TR" smtClean="0"/>
              <a:t>t he is responsible </a:t>
            </a:r>
            <a:r>
              <a:rPr lang="en-US" smtClean="0"/>
              <a:t>to create harmony on earth, to utilize his life towards its reason, to recognize the Oneness and interdependence of all, etc.</a:t>
            </a:r>
            <a:endParaRPr lang="tr-TR" smtClean="0"/>
          </a:p>
          <a:p>
            <a:pPr>
              <a:spcBef>
                <a:spcPct val="0"/>
              </a:spcBef>
            </a:pPr>
            <a:endParaRPr lang="tr-TR" smtClean="0"/>
          </a:p>
        </p:txBody>
      </p:sp>
      <p:sp>
        <p:nvSpPr>
          <p:cNvPr id="2048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4CD751-116A-43BF-A9E7-A3F9EC4F9922}" type="slidenum">
              <a:rPr lang="tr-TR">
                <a:cs typeface="Arial" charset="0"/>
              </a:rPr>
              <a:pPr fontAlgn="base">
                <a:spcBef>
                  <a:spcPct val="0"/>
                </a:spcBef>
                <a:spcAft>
                  <a:spcPct val="0"/>
                </a:spcAft>
              </a:pPr>
              <a:t>4</a:t>
            </a:fld>
            <a:endParaRPr lang="tr-T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Slayt Görüntüsü Yer Tutucusu"/>
          <p:cNvSpPr>
            <a:spLocks noGrp="1" noRot="1" noChangeAspect="1"/>
          </p:cNvSpPr>
          <p:nvPr>
            <p:ph type="sldImg"/>
          </p:nvPr>
        </p:nvSpPr>
        <p:spPr bwMode="auto">
          <a:noFill/>
          <a:ln>
            <a:solidFill>
              <a:srgbClr val="000000"/>
            </a:solidFill>
            <a:miter lim="800000"/>
            <a:headEnd/>
            <a:tailEnd/>
          </a:ln>
        </p:spPr>
      </p:sp>
      <p:sp>
        <p:nvSpPr>
          <p:cNvPr id="22530"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A great disaster </a:t>
            </a:r>
            <a:r>
              <a:rPr lang="en-US" smtClean="0"/>
              <a:t>eradicate</a:t>
            </a:r>
            <a:r>
              <a:rPr lang="tr-TR" smtClean="0"/>
              <a:t>d</a:t>
            </a:r>
            <a:r>
              <a:rPr lang="en-US" smtClean="0"/>
              <a:t> all traces of the higher technology of the human at that time</a:t>
            </a:r>
            <a:r>
              <a:rPr lang="tr-TR" smtClean="0"/>
              <a:t>, </a:t>
            </a:r>
            <a:r>
              <a:rPr lang="en-US" smtClean="0"/>
              <a:t>all those who had the knowledge of these technologies were destroyed, or became hidden</a:t>
            </a:r>
            <a:r>
              <a:rPr lang="tr-TR" smtClean="0"/>
              <a:t>, </a:t>
            </a:r>
            <a:r>
              <a:rPr lang="en-US" smtClean="0"/>
              <a:t>spiritual eye was closed and he physically became more bound unto earth. This evolutionary process continued and was completed in full effect six thousand years ago.</a:t>
            </a:r>
          </a:p>
          <a:p>
            <a:pPr>
              <a:spcBef>
                <a:spcPct val="0"/>
              </a:spcBef>
            </a:pPr>
            <a:endParaRPr lang="en-US" smtClean="0"/>
          </a:p>
          <a:p>
            <a:pPr>
              <a:spcBef>
                <a:spcPct val="0"/>
              </a:spcBef>
            </a:pPr>
            <a:endParaRPr lang="tr-TR" smtClean="0"/>
          </a:p>
        </p:txBody>
      </p:sp>
      <p:sp>
        <p:nvSpPr>
          <p:cNvPr id="22531"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8105DB-2D1B-484B-91D4-D6254F5A2A38}" type="slidenum">
              <a:rPr lang="tr-TR">
                <a:cs typeface="Arial" charset="0"/>
              </a:rPr>
              <a:pPr fontAlgn="base">
                <a:spcBef>
                  <a:spcPct val="0"/>
                </a:spcBef>
                <a:spcAft>
                  <a:spcPct val="0"/>
                </a:spcAft>
              </a:pPr>
              <a:t>5</a:t>
            </a:fld>
            <a:endParaRPr lang="tr-T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Slayt Görüntüsü Yer Tutucusu"/>
          <p:cNvSpPr>
            <a:spLocks noGrp="1" noRot="1" noChangeAspect="1"/>
          </p:cNvSpPr>
          <p:nvPr>
            <p:ph type="sldImg"/>
          </p:nvPr>
        </p:nvSpPr>
        <p:spPr bwMode="auto">
          <a:noFill/>
          <a:ln>
            <a:solidFill>
              <a:srgbClr val="000000"/>
            </a:solidFill>
            <a:miter lim="800000"/>
            <a:headEnd/>
            <a:tailEnd/>
          </a:ln>
        </p:spPr>
      </p:sp>
      <p:sp>
        <p:nvSpPr>
          <p:cNvPr id="2457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the last six thousand years or so, a period of history was created for man. This was a period of strife, sufferings, and great upheavals</a:t>
            </a:r>
            <a:r>
              <a:rPr lang="tr-TR" smtClean="0"/>
              <a:t>. </a:t>
            </a:r>
            <a:r>
              <a:rPr lang="en-US" smtClean="0"/>
              <a:t>However, whenever it was necessary, an intervention by the Heavenly Hosts directed man to higher levels of understandings. Great events, scientific discoveries, social progress, etc., were directed to this present time</a:t>
            </a:r>
            <a:endParaRPr lang="tr-TR" smtClean="0"/>
          </a:p>
        </p:txBody>
      </p:sp>
      <p:sp>
        <p:nvSpPr>
          <p:cNvPr id="2457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B93C3A-F1E5-465D-85AA-33034FA3FEEB}" type="slidenum">
              <a:rPr lang="tr-TR">
                <a:cs typeface="Arial" charset="0"/>
              </a:rPr>
              <a:pPr fontAlgn="base">
                <a:spcBef>
                  <a:spcPct val="0"/>
                </a:spcBef>
                <a:spcAft>
                  <a:spcPct val="0"/>
                </a:spcAft>
              </a:pPr>
              <a:t>6</a:t>
            </a:fld>
            <a:endParaRPr lang="tr-T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Slayt Görüntüsü Yer Tutucusu"/>
          <p:cNvSpPr>
            <a:spLocks noGrp="1" noRot="1" noChangeAspect="1"/>
          </p:cNvSpPr>
          <p:nvPr>
            <p:ph type="sldImg"/>
          </p:nvPr>
        </p:nvSpPr>
        <p:spPr bwMode="auto">
          <a:noFill/>
          <a:ln>
            <a:solidFill>
              <a:srgbClr val="000000"/>
            </a:solidFill>
            <a:miter lim="800000"/>
            <a:headEnd/>
            <a:tailEnd/>
          </a:ln>
        </p:spPr>
      </p:sp>
      <p:sp>
        <p:nvSpPr>
          <p:cNvPr id="27650"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Before describing the system suggested here, it is appropriate to explain why the present systems cannot work. In general there are five main problems:</a:t>
            </a:r>
          </a:p>
          <a:p>
            <a:pPr>
              <a:spcBef>
                <a:spcPct val="0"/>
              </a:spcBef>
            </a:pPr>
            <a:endParaRPr lang="tr-TR" smtClean="0"/>
          </a:p>
        </p:txBody>
      </p:sp>
      <p:sp>
        <p:nvSpPr>
          <p:cNvPr id="27651"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6AC95E-AB06-4B62-AFA4-A7AC8661CBC6}" type="slidenum">
              <a:rPr lang="tr-TR">
                <a:cs typeface="Arial" charset="0"/>
              </a:rPr>
              <a:pPr fontAlgn="base">
                <a:spcBef>
                  <a:spcPct val="0"/>
                </a:spcBef>
                <a:spcAft>
                  <a:spcPct val="0"/>
                </a:spcAft>
              </a:pPr>
              <a:t>8</a:t>
            </a:fld>
            <a:endParaRPr lang="tr-T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Slayt Görüntüsü Yer Tutucusu"/>
          <p:cNvSpPr>
            <a:spLocks noGrp="1" noRot="1" noChangeAspect="1"/>
          </p:cNvSpPr>
          <p:nvPr>
            <p:ph type="sldImg"/>
          </p:nvPr>
        </p:nvSpPr>
        <p:spPr bwMode="auto">
          <a:noFill/>
          <a:ln>
            <a:solidFill>
              <a:srgbClr val="000000"/>
            </a:solidFill>
            <a:miter lim="800000"/>
            <a:headEnd/>
            <a:tailEnd/>
          </a:ln>
        </p:spPr>
      </p:sp>
      <p:sp>
        <p:nvSpPr>
          <p:cNvPr id="2969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With an exception of the democratic system in which people have a limited control over selection of the leaders,</a:t>
            </a:r>
            <a:r>
              <a:rPr lang="tr-TR" smtClean="0"/>
              <a:t> </a:t>
            </a:r>
            <a:r>
              <a:rPr lang="en-US" smtClean="0"/>
              <a:t>usually people have no control over this process</a:t>
            </a:r>
            <a:r>
              <a:rPr lang="tr-TR" smtClean="0"/>
              <a:t>. </a:t>
            </a:r>
          </a:p>
          <a:p>
            <a:pPr>
              <a:spcBef>
                <a:spcPct val="0"/>
              </a:spcBef>
            </a:pPr>
            <a:r>
              <a:rPr lang="en-US" smtClean="0"/>
              <a:t>The existence of all these is rare. In fact some of them, in normal situations might be found in some societies, but never all of them together. Only the first condition might exist outside times of crisis</a:t>
            </a:r>
            <a:r>
              <a:rPr lang="tr-TR" smtClean="0"/>
              <a:t>.</a:t>
            </a:r>
          </a:p>
        </p:txBody>
      </p:sp>
      <p:sp>
        <p:nvSpPr>
          <p:cNvPr id="2969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FDC60D-43A4-4266-916D-B972A2A06B4C}" type="slidenum">
              <a:rPr lang="tr-TR">
                <a:cs typeface="Arial" charset="0"/>
              </a:rPr>
              <a:pPr fontAlgn="base">
                <a:spcBef>
                  <a:spcPct val="0"/>
                </a:spcBef>
                <a:spcAft>
                  <a:spcPct val="0"/>
                </a:spcAft>
              </a:pPr>
              <a:t>9</a:t>
            </a:fld>
            <a:endParaRPr lang="tr-T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Slayt Görüntüsü Yer Tutucusu"/>
          <p:cNvSpPr>
            <a:spLocks noGrp="1" noRot="1" noChangeAspect="1"/>
          </p:cNvSpPr>
          <p:nvPr>
            <p:ph type="sldImg"/>
          </p:nvPr>
        </p:nvSpPr>
        <p:spPr bwMode="auto">
          <a:noFill/>
          <a:ln>
            <a:solidFill>
              <a:srgbClr val="000000"/>
            </a:solidFill>
            <a:miter lim="800000"/>
            <a:headEnd/>
            <a:tailEnd/>
          </a:ln>
        </p:spPr>
      </p:sp>
      <p:sp>
        <p:nvSpPr>
          <p:cNvPr id="31746"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system should therefore be devised to minimize the effects of the absence of these necessary factors and also to facilitate the emergence of benevolent leaders with the required awareness.</a:t>
            </a:r>
          </a:p>
          <a:p>
            <a:pPr>
              <a:spcBef>
                <a:spcPct val="0"/>
              </a:spcBef>
            </a:pPr>
            <a:r>
              <a:rPr lang="en-US" smtClean="0"/>
              <a:t> </a:t>
            </a:r>
          </a:p>
          <a:p>
            <a:pPr>
              <a:spcBef>
                <a:spcPct val="0"/>
              </a:spcBef>
            </a:pPr>
            <a:endParaRPr lang="tr-TR" smtClean="0"/>
          </a:p>
        </p:txBody>
      </p:sp>
      <p:sp>
        <p:nvSpPr>
          <p:cNvPr id="31747"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E7B727-44A8-4552-A61D-E491634E18BB}" type="slidenum">
              <a:rPr lang="tr-TR">
                <a:cs typeface="Arial" charset="0"/>
              </a:rPr>
              <a:pPr fontAlgn="base">
                <a:spcBef>
                  <a:spcPct val="0"/>
                </a:spcBef>
                <a:spcAft>
                  <a:spcPct val="0"/>
                </a:spcAft>
              </a:pPr>
              <a:t>10</a:t>
            </a:fld>
            <a:endParaRPr lang="tr-T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Slayt Görüntüsü Yer Tutucusu"/>
          <p:cNvSpPr>
            <a:spLocks noGrp="1" noRot="1" noChangeAspect="1"/>
          </p:cNvSpPr>
          <p:nvPr>
            <p:ph type="sldImg"/>
          </p:nvPr>
        </p:nvSpPr>
        <p:spPr bwMode="auto">
          <a:noFill/>
          <a:ln>
            <a:solidFill>
              <a:srgbClr val="000000"/>
            </a:solidFill>
            <a:miter lim="800000"/>
            <a:headEnd/>
            <a:tailEnd/>
          </a:ln>
        </p:spPr>
      </p:sp>
      <p:sp>
        <p:nvSpPr>
          <p:cNvPr id="33794"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Every and each of these cycles have similar characteristics. Like the life span of anything in the manifested world, five stages can be recognized. First there is a beginning of a new period (np). The second stage is the time of growth or progress (pr). The third is the time of maturity or peak (pe). This is usually the longest. It is a time of steadiness with little fluctuation. The fourth stage is the start of the period of decline (de), and the fifth stage — the time of stagnation (st) and eventual destruction.</a:t>
            </a:r>
            <a:endParaRPr lang="tr-TR" smtClean="0"/>
          </a:p>
        </p:txBody>
      </p:sp>
      <p:sp>
        <p:nvSpPr>
          <p:cNvPr id="33795"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016F0B-D0AD-4EF0-8FED-6FBB8E00BB59}" type="slidenum">
              <a:rPr lang="tr-TR">
                <a:cs typeface="Arial" charset="0"/>
              </a:rPr>
              <a:pPr fontAlgn="base">
                <a:spcBef>
                  <a:spcPct val="0"/>
                </a:spcBef>
                <a:spcAft>
                  <a:spcPct val="0"/>
                </a:spcAft>
              </a:pPr>
              <a:t>11</a:t>
            </a:fld>
            <a:endParaRPr lang="tr-T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Başlık"/>
          <p:cNvSpPr>
            <a:spLocks noGrp="1"/>
          </p:cNvSpPr>
          <p:nvPr>
            <p:ph type="ctrTitle"/>
          </p:nvPr>
        </p:nvSpPr>
        <p:spPr>
          <a:xfrm>
            <a:off x="381000" y="4853411"/>
            <a:ext cx="8458200" cy="1222375"/>
          </a:xfrm>
        </p:spPr>
        <p:txBody>
          <a:bodyPr anchor="t"/>
          <a:lstStyle/>
          <a:p>
            <a:r>
              <a:rPr lang="tr-TR" smtClean="0"/>
              <a:t>Asıl başlık stili için tıklatın</a:t>
            </a:r>
            <a:endParaRPr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15 Veri Yer Tutucusu"/>
          <p:cNvSpPr>
            <a:spLocks noGrp="1"/>
          </p:cNvSpPr>
          <p:nvPr>
            <p:ph type="dt" sz="half" idx="10"/>
          </p:nvPr>
        </p:nvSpPr>
        <p:spPr/>
        <p:txBody>
          <a:bodyPr/>
          <a:lstStyle>
            <a:lvl1pPr>
              <a:defRPr/>
            </a:lvl1pPr>
          </a:lstStyle>
          <a:p>
            <a:pPr>
              <a:defRPr/>
            </a:pPr>
            <a:fld id="{66798A98-F045-421C-B636-72B6C1E071A0}" type="datetimeFigureOut">
              <a:rPr lang="tr-TR"/>
              <a:pPr>
                <a:defRPr/>
              </a:pPr>
              <a:t>27.12.2011</a:t>
            </a:fld>
            <a:endParaRPr lang="tr-TR"/>
          </a:p>
        </p:txBody>
      </p:sp>
      <p:sp>
        <p:nvSpPr>
          <p:cNvPr id="6" name="1 Altbilgi Yer Tutucusu"/>
          <p:cNvSpPr>
            <a:spLocks noGrp="1"/>
          </p:cNvSpPr>
          <p:nvPr>
            <p:ph type="ftr" sz="quarter" idx="11"/>
          </p:nvPr>
        </p:nvSpPr>
        <p:spPr/>
        <p:txBody>
          <a:bodyPr/>
          <a:lstStyle>
            <a:lvl1pPr>
              <a:defRPr/>
            </a:lvl1pPr>
          </a:lstStyle>
          <a:p>
            <a:pPr>
              <a:defRPr/>
            </a:pPr>
            <a:endParaRPr lang="tr-TR"/>
          </a:p>
        </p:txBody>
      </p:sp>
      <p:sp>
        <p:nvSpPr>
          <p:cNvPr id="7" name="14 Slayt Numarası Yer Tutucusu"/>
          <p:cNvSpPr>
            <a:spLocks noGrp="1"/>
          </p:cNvSpPr>
          <p:nvPr>
            <p:ph type="sldNum" sz="quarter" idx="12"/>
          </p:nvPr>
        </p:nvSpPr>
        <p:spPr>
          <a:xfrm>
            <a:off x="8229600" y="6473825"/>
            <a:ext cx="758825" cy="247650"/>
          </a:xfrm>
        </p:spPr>
        <p:txBody>
          <a:bodyPr/>
          <a:lstStyle>
            <a:lvl1pPr>
              <a:defRPr/>
            </a:lvl1pPr>
          </a:lstStyle>
          <a:p>
            <a:pPr>
              <a:defRPr/>
            </a:pPr>
            <a:fld id="{97C8C52A-6648-4411-8717-B0E51B032DD1}"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0 Veri Yer Tutucusu"/>
          <p:cNvSpPr>
            <a:spLocks noGrp="1"/>
          </p:cNvSpPr>
          <p:nvPr>
            <p:ph type="dt" sz="half" idx="10"/>
          </p:nvPr>
        </p:nvSpPr>
        <p:spPr/>
        <p:txBody>
          <a:bodyPr/>
          <a:lstStyle>
            <a:lvl1pPr>
              <a:defRPr/>
            </a:lvl1pPr>
          </a:lstStyle>
          <a:p>
            <a:pPr>
              <a:defRPr/>
            </a:pPr>
            <a:fld id="{C3020473-037E-44C8-BFF1-E4EF8B46E607}" type="datetimeFigureOut">
              <a:rPr lang="tr-TR"/>
              <a:pPr>
                <a:defRPr/>
              </a:pPr>
              <a:t>27.12.2011</a:t>
            </a:fld>
            <a:endParaRPr lang="tr-TR"/>
          </a:p>
        </p:txBody>
      </p:sp>
      <p:sp>
        <p:nvSpPr>
          <p:cNvPr id="5" name="2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85B77629-987F-407E-B7F9-2E3C06CF0B59}"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884BDA4B-4811-4F87-98FC-324C0B81DDCA}" type="datetimeFigureOut">
              <a:rPr lang="tr-TR"/>
              <a:pPr>
                <a:defRPr/>
              </a:pPr>
              <a:t>27.12.2011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AC9B2E1-AFBF-4FB1-BCFC-48DEA5FDCE59}"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lang="tr-TR" smtClean="0"/>
              <a:t>Asıl başlık stili için tıklatın</a:t>
            </a:r>
            <a:endParaRPr lang="en-US"/>
          </a:p>
        </p:txBody>
      </p:sp>
      <p:sp>
        <p:nvSpPr>
          <p:cNvPr id="27" name="26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E539DEAF-0255-420B-BAC5-05BC9A9FC4F4}" type="datetimeFigureOut">
              <a:rPr lang="tr-TR"/>
              <a:pPr>
                <a:defRPr/>
              </a:pPr>
              <a:t>27.12.2011</a:t>
            </a:fld>
            <a:endParaRPr lang="tr-TR"/>
          </a:p>
        </p:txBody>
      </p:sp>
      <p:sp>
        <p:nvSpPr>
          <p:cNvPr id="5" name="18 Altbilgi Yer Tutucusu"/>
          <p:cNvSpPr>
            <a:spLocks noGrp="1"/>
          </p:cNvSpPr>
          <p:nvPr>
            <p:ph type="ftr" sz="quarter" idx="11"/>
          </p:nvPr>
        </p:nvSpPr>
        <p:spPr>
          <a:xfrm>
            <a:off x="3581400" y="76200"/>
            <a:ext cx="2895600" cy="288925"/>
          </a:xfrm>
        </p:spPr>
        <p:txBody>
          <a:bodyPr/>
          <a:lstStyle>
            <a:lvl1pPr>
              <a:defRPr/>
            </a:lvl1pPr>
          </a:lstStyle>
          <a:p>
            <a:pPr>
              <a:defRPr/>
            </a:pPr>
            <a:endParaRPr lang="tr-TR"/>
          </a:p>
        </p:txBody>
      </p:sp>
      <p:sp>
        <p:nvSpPr>
          <p:cNvPr id="6" name="15 Slayt Numarası Yer Tutucusu"/>
          <p:cNvSpPr>
            <a:spLocks noGrp="1"/>
          </p:cNvSpPr>
          <p:nvPr>
            <p:ph type="sldNum" sz="quarter" idx="12"/>
          </p:nvPr>
        </p:nvSpPr>
        <p:spPr>
          <a:xfrm>
            <a:off x="8229600" y="6473825"/>
            <a:ext cx="758825" cy="247650"/>
          </a:xfrm>
        </p:spPr>
        <p:txBody>
          <a:bodyPr/>
          <a:lstStyle>
            <a:lvl1pPr>
              <a:defRPr/>
            </a:lvl1pPr>
          </a:lstStyle>
          <a:p>
            <a:pPr>
              <a:defRPr/>
            </a:pPr>
            <a:fld id="{40E78262-970D-4BEA-ADDC-693B8B2C910A}"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lang="tr-TR" smtClean="0"/>
              <a:t>Asıl başlık stili için tıklatın</a:t>
            </a:r>
            <a:endParaRPr lang="en-US"/>
          </a:p>
        </p:txBody>
      </p:sp>
      <p:sp>
        <p:nvSpPr>
          <p:cNvPr id="5" name="18 Veri Yer Tutucusu"/>
          <p:cNvSpPr>
            <a:spLocks noGrp="1"/>
          </p:cNvSpPr>
          <p:nvPr>
            <p:ph type="dt" sz="half" idx="10"/>
          </p:nvPr>
        </p:nvSpPr>
        <p:spPr/>
        <p:txBody>
          <a:bodyPr/>
          <a:lstStyle>
            <a:lvl1pPr>
              <a:defRPr/>
            </a:lvl1pPr>
          </a:lstStyle>
          <a:p>
            <a:pPr>
              <a:defRPr/>
            </a:pPr>
            <a:fld id="{CE203B7C-E3CD-4071-9E26-30687DDD49ED}" type="datetimeFigureOut">
              <a:rPr lang="tr-TR"/>
              <a:pPr>
                <a:defRPr/>
              </a:pPr>
              <a:t>27.12.2011</a:t>
            </a:fld>
            <a:endParaRPr lang="tr-TR"/>
          </a:p>
        </p:txBody>
      </p:sp>
      <p:sp>
        <p:nvSpPr>
          <p:cNvPr id="7" name="10 Altbilgi Yer Tutucusu"/>
          <p:cNvSpPr>
            <a:spLocks noGrp="1"/>
          </p:cNvSpPr>
          <p:nvPr>
            <p:ph type="ftr" sz="quarter" idx="11"/>
          </p:nvPr>
        </p:nvSpPr>
        <p:spPr/>
        <p:txBody>
          <a:bodyPr/>
          <a:lstStyle>
            <a:lvl1pPr>
              <a:defRPr/>
            </a:lvl1pPr>
          </a:lstStyle>
          <a:p>
            <a:pPr>
              <a:defRPr/>
            </a:pPr>
            <a:endParaRPr lang="tr-TR"/>
          </a:p>
        </p:txBody>
      </p:sp>
      <p:sp>
        <p:nvSpPr>
          <p:cNvPr id="9" name="15 Slayt Numarası Yer Tutucusu"/>
          <p:cNvSpPr>
            <a:spLocks noGrp="1"/>
          </p:cNvSpPr>
          <p:nvPr>
            <p:ph type="sldNum" sz="quarter" idx="12"/>
          </p:nvPr>
        </p:nvSpPr>
        <p:spPr/>
        <p:txBody>
          <a:bodyPr/>
          <a:lstStyle>
            <a:lvl1pPr>
              <a:defRPr/>
            </a:lvl1pPr>
          </a:lstStyle>
          <a:p>
            <a:pPr>
              <a:defRPr/>
            </a:pPr>
            <a:fld id="{DF26193D-0A06-41FD-92CE-0927E9ED11B1}"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0 Veri Yer Tutucusu"/>
          <p:cNvSpPr>
            <a:spLocks noGrp="1"/>
          </p:cNvSpPr>
          <p:nvPr>
            <p:ph type="dt" sz="half" idx="10"/>
          </p:nvPr>
        </p:nvSpPr>
        <p:spPr/>
        <p:txBody>
          <a:bodyPr/>
          <a:lstStyle>
            <a:lvl1pPr>
              <a:defRPr/>
            </a:lvl1pPr>
          </a:lstStyle>
          <a:p>
            <a:pPr>
              <a:defRPr/>
            </a:pPr>
            <a:fld id="{98929967-60A9-4CF4-95D2-1AFD73AD0699}" type="datetimeFigureOut">
              <a:rPr lang="tr-TR"/>
              <a:pPr>
                <a:defRPr/>
              </a:pPr>
              <a:t>27.12.2011</a:t>
            </a:fld>
            <a:endParaRPr lang="tr-TR"/>
          </a:p>
        </p:txBody>
      </p:sp>
      <p:sp>
        <p:nvSpPr>
          <p:cNvPr id="6" name="2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D8FDA092-491B-4D21-AD11-FDDFDD583503}"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7"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Başlık"/>
          <p:cNvSpPr>
            <a:spLocks noGrp="1"/>
          </p:cNvSpPr>
          <p:nvPr>
            <p:ph type="title"/>
          </p:nvPr>
        </p:nvSpPr>
        <p:spPr>
          <a:xfrm>
            <a:off x="304800" y="5410200"/>
            <a:ext cx="8610600" cy="882650"/>
          </a:xfrm>
        </p:spPr>
        <p:txBody>
          <a:bodyPr/>
          <a:lstStyle>
            <a:lvl1pPr>
              <a:defRPr/>
            </a:lvl1pPr>
          </a:lstStyle>
          <a:p>
            <a:r>
              <a:rPr lang="tr-TR" smtClean="0"/>
              <a:t>Asıl başlık stili için tıklatın</a:t>
            </a:r>
            <a:endParaRPr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9 Veri Yer Tutucusu"/>
          <p:cNvSpPr>
            <a:spLocks noGrp="1"/>
          </p:cNvSpPr>
          <p:nvPr>
            <p:ph type="dt" sz="half" idx="10"/>
          </p:nvPr>
        </p:nvSpPr>
        <p:spPr/>
        <p:txBody>
          <a:bodyPr/>
          <a:lstStyle>
            <a:lvl1pPr>
              <a:defRPr/>
            </a:lvl1pPr>
          </a:lstStyle>
          <a:p>
            <a:pPr>
              <a:defRPr/>
            </a:pPr>
            <a:fld id="{606A99B7-5DC3-4E1E-8D29-D92DAFF149AF}" type="datetimeFigureOut">
              <a:rPr lang="tr-TR"/>
              <a:pPr>
                <a:defRPr/>
              </a:pPr>
              <a:t>27.12.2011</a:t>
            </a:fld>
            <a:endParaRPr lang="tr-TR"/>
          </a:p>
        </p:txBody>
      </p:sp>
      <p:sp>
        <p:nvSpPr>
          <p:cNvPr id="9" name="5 Altbilgi Yer Tutucusu"/>
          <p:cNvSpPr>
            <a:spLocks noGrp="1"/>
          </p:cNvSpPr>
          <p:nvPr>
            <p:ph type="ftr" sz="quarter" idx="11"/>
          </p:nvPr>
        </p:nvSpPr>
        <p:spPr/>
        <p:txBody>
          <a:bodyPr/>
          <a:lstStyle>
            <a:lvl1pPr>
              <a:defRPr/>
            </a:lvl1pPr>
          </a:lstStyle>
          <a:p>
            <a:pPr>
              <a:defRPr/>
            </a:pPr>
            <a:endParaRPr lang="tr-TR"/>
          </a:p>
        </p:txBody>
      </p:sp>
      <p:sp>
        <p:nvSpPr>
          <p:cNvPr id="10" name="6 Slayt Numarası Yer Tutucusu"/>
          <p:cNvSpPr>
            <a:spLocks noGrp="1"/>
          </p:cNvSpPr>
          <p:nvPr>
            <p:ph type="sldNum" sz="quarter" idx="12"/>
          </p:nvPr>
        </p:nvSpPr>
        <p:spPr>
          <a:xfrm>
            <a:off x="8229600" y="6477000"/>
            <a:ext cx="762000" cy="247650"/>
          </a:xfrm>
        </p:spPr>
        <p:txBody>
          <a:bodyPr/>
          <a:lstStyle>
            <a:lvl1pPr>
              <a:defRPr/>
            </a:lvl1pPr>
          </a:lstStyle>
          <a:p>
            <a:pPr>
              <a:defRPr/>
            </a:pPr>
            <a:fld id="{45CEFEE8-7D41-4403-B878-95D01B10D186}"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3" name="10 Veri Yer Tutucusu"/>
          <p:cNvSpPr>
            <a:spLocks noGrp="1"/>
          </p:cNvSpPr>
          <p:nvPr>
            <p:ph type="dt" sz="half" idx="10"/>
          </p:nvPr>
        </p:nvSpPr>
        <p:spPr/>
        <p:txBody>
          <a:bodyPr/>
          <a:lstStyle>
            <a:lvl1pPr>
              <a:defRPr/>
            </a:lvl1pPr>
          </a:lstStyle>
          <a:p>
            <a:pPr>
              <a:defRPr/>
            </a:pPr>
            <a:fld id="{3940A5F3-2F85-4A5C-BA58-0C0C3BAF8DD4}" type="datetimeFigureOut">
              <a:rPr lang="tr-TR"/>
              <a:pPr>
                <a:defRPr/>
              </a:pPr>
              <a:t>27.12.2011</a:t>
            </a:fld>
            <a:endParaRPr lang="tr-TR"/>
          </a:p>
        </p:txBody>
      </p:sp>
      <p:sp>
        <p:nvSpPr>
          <p:cNvPr id="4" name="27 Altbilgi Yer Tutucusu"/>
          <p:cNvSpPr>
            <a:spLocks noGrp="1"/>
          </p:cNvSpPr>
          <p:nvPr>
            <p:ph type="ftr" sz="quarter" idx="11"/>
          </p:nvPr>
        </p:nvSpPr>
        <p:spPr/>
        <p:txBody>
          <a:bodyPr/>
          <a:lstStyle>
            <a:lvl1pPr>
              <a:defRPr/>
            </a:lvl1pPr>
          </a:lstStyle>
          <a:p>
            <a:pPr>
              <a:defRPr/>
            </a:pPr>
            <a:endParaRPr lang="tr-TR"/>
          </a:p>
        </p:txBody>
      </p:sp>
      <p:sp>
        <p:nvSpPr>
          <p:cNvPr id="5" name="4 Slayt Numarası Yer Tutucusu"/>
          <p:cNvSpPr>
            <a:spLocks noGrp="1"/>
          </p:cNvSpPr>
          <p:nvPr>
            <p:ph type="sldNum" sz="quarter" idx="12"/>
          </p:nvPr>
        </p:nvSpPr>
        <p:spPr/>
        <p:txBody>
          <a:bodyPr/>
          <a:lstStyle>
            <a:lvl1pPr>
              <a:defRPr/>
            </a:lvl1pPr>
          </a:lstStyle>
          <a:p>
            <a:pPr>
              <a:defRPr/>
            </a:pPr>
            <a:fld id="{227B6D73-77AE-4B6F-8BB7-D10AC1EC0D78}"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2 Veri Yer Tutucusu"/>
          <p:cNvSpPr>
            <a:spLocks noGrp="1"/>
          </p:cNvSpPr>
          <p:nvPr>
            <p:ph type="dt" sz="half" idx="10"/>
          </p:nvPr>
        </p:nvSpPr>
        <p:spPr/>
        <p:txBody>
          <a:bodyPr/>
          <a:lstStyle>
            <a:lvl1pPr>
              <a:defRPr/>
            </a:lvl1pPr>
          </a:lstStyle>
          <a:p>
            <a:pPr>
              <a:defRPr/>
            </a:pPr>
            <a:fld id="{27C33C48-9617-4F08-95D2-F15E0B71BDF5}" type="datetimeFigureOut">
              <a:rPr lang="tr-TR"/>
              <a:pPr>
                <a:defRPr/>
              </a:pPr>
              <a:t>27.12.2011</a:t>
            </a:fld>
            <a:endParaRPr lang="tr-TR"/>
          </a:p>
        </p:txBody>
      </p:sp>
      <p:sp>
        <p:nvSpPr>
          <p:cNvPr id="3" name="23 Altbilgi Yer Tutucusu"/>
          <p:cNvSpPr>
            <a:spLocks noGrp="1"/>
          </p:cNvSpPr>
          <p:nvPr>
            <p:ph type="ftr" sz="quarter" idx="11"/>
          </p:nvPr>
        </p:nvSpPr>
        <p:spPr/>
        <p:txBody>
          <a:bodyPr/>
          <a:lstStyle>
            <a:lvl1pPr>
              <a:defRPr/>
            </a:lvl1pPr>
          </a:lstStyle>
          <a:p>
            <a:pPr>
              <a:defRPr/>
            </a:pPr>
            <a:endParaRPr lang="tr-TR"/>
          </a:p>
        </p:txBody>
      </p:sp>
      <p:sp>
        <p:nvSpPr>
          <p:cNvPr id="4" name="6 Slayt Numarası Yer Tutucusu"/>
          <p:cNvSpPr>
            <a:spLocks noGrp="1"/>
          </p:cNvSpPr>
          <p:nvPr>
            <p:ph type="sldNum" sz="quarter" idx="12"/>
          </p:nvPr>
        </p:nvSpPr>
        <p:spPr/>
        <p:txBody>
          <a:bodyPr/>
          <a:lstStyle>
            <a:lvl1pPr>
              <a:defRPr/>
            </a:lvl1pPr>
          </a:lstStyle>
          <a:p>
            <a:pPr>
              <a:defRPr/>
            </a:pPr>
            <a:fld id="{ADEF7EC5-8173-4656-B5E5-134E3A110EBD}"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Başlık"/>
          <p:cNvSpPr>
            <a:spLocks noGrp="1"/>
          </p:cNvSpPr>
          <p:nvPr>
            <p:ph type="title"/>
          </p:nvPr>
        </p:nvSpPr>
        <p:spPr>
          <a:xfrm>
            <a:off x="457200" y="5486400"/>
            <a:ext cx="8458200" cy="520700"/>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24 Veri Yer Tutucusu"/>
          <p:cNvSpPr>
            <a:spLocks noGrp="1"/>
          </p:cNvSpPr>
          <p:nvPr>
            <p:ph type="dt" sz="half" idx="10"/>
          </p:nvPr>
        </p:nvSpPr>
        <p:spPr/>
        <p:txBody>
          <a:bodyPr/>
          <a:lstStyle>
            <a:lvl1pPr>
              <a:defRPr/>
            </a:lvl1pPr>
          </a:lstStyle>
          <a:p>
            <a:pPr>
              <a:defRPr/>
            </a:pPr>
            <a:fld id="{4E25212A-0497-44EA-BA9A-58FF2EC57354}" type="datetimeFigureOut">
              <a:rPr lang="tr-TR"/>
              <a:pPr>
                <a:defRPr/>
              </a:pPr>
              <a:t>27.12.2011</a:t>
            </a:fld>
            <a:endParaRPr lang="tr-TR"/>
          </a:p>
        </p:txBody>
      </p:sp>
      <p:sp>
        <p:nvSpPr>
          <p:cNvPr id="7" name="28 Altbilgi Yer Tutucusu"/>
          <p:cNvSpPr>
            <a:spLocks noGrp="1"/>
          </p:cNvSpPr>
          <p:nvPr>
            <p:ph type="ftr" sz="quarter" idx="11"/>
          </p:nvPr>
        </p:nvSpPr>
        <p:spPr/>
        <p:txBody>
          <a:bodyPr/>
          <a:lstStyle>
            <a:lvl1pPr>
              <a:defRPr/>
            </a:lvl1pPr>
          </a:lstStyle>
          <a:p>
            <a:pPr>
              <a:defRPr/>
            </a:pPr>
            <a:endParaRPr lang="tr-TR"/>
          </a:p>
        </p:txBody>
      </p:sp>
      <p:sp>
        <p:nvSpPr>
          <p:cNvPr id="8" name="6 Slayt Numarası Yer Tutucusu"/>
          <p:cNvSpPr>
            <a:spLocks noGrp="1"/>
          </p:cNvSpPr>
          <p:nvPr>
            <p:ph type="sldNum" sz="quarter" idx="12"/>
          </p:nvPr>
        </p:nvSpPr>
        <p:spPr/>
        <p:txBody>
          <a:bodyPr/>
          <a:lstStyle>
            <a:lvl1pPr>
              <a:defRPr/>
            </a:lvl1pPr>
          </a:lstStyle>
          <a:p>
            <a:pPr>
              <a:defRPr/>
            </a:pPr>
            <a:fld id="{8AE988A1-02B5-43A2-B0E3-445373F29BE8}"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17" name="16 Başlık"/>
          <p:cNvSpPr>
            <a:spLocks noGrp="1"/>
          </p:cNvSpPr>
          <p:nvPr>
            <p:ph type="title"/>
          </p:nvPr>
        </p:nvSpPr>
        <p:spPr>
          <a:xfrm>
            <a:off x="381000" y="4993760"/>
            <a:ext cx="5867400" cy="522288"/>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6 Veri Yer Tutucusu"/>
          <p:cNvSpPr>
            <a:spLocks noGrp="1"/>
          </p:cNvSpPr>
          <p:nvPr>
            <p:ph type="dt" sz="half" idx="10"/>
          </p:nvPr>
        </p:nvSpPr>
        <p:spPr/>
        <p:txBody>
          <a:bodyPr/>
          <a:lstStyle>
            <a:lvl1pPr>
              <a:defRPr/>
            </a:lvl1pPr>
          </a:lstStyle>
          <a:p>
            <a:pPr>
              <a:defRPr/>
            </a:pPr>
            <a:fld id="{46B1107A-D4BF-4982-8B1F-EF7962DAF68E}" type="datetimeFigureOut">
              <a:rPr lang="tr-TR"/>
              <a:pPr>
                <a:defRPr/>
              </a:pPr>
              <a:t>27.12.2011</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30 Slayt Numarası Yer Tutucusu"/>
          <p:cNvSpPr>
            <a:spLocks noGrp="1"/>
          </p:cNvSpPr>
          <p:nvPr>
            <p:ph type="sldNum" sz="quarter" idx="12"/>
          </p:nvPr>
        </p:nvSpPr>
        <p:spPr/>
        <p:txBody>
          <a:bodyPr/>
          <a:lstStyle>
            <a:lvl1pPr>
              <a:defRPr/>
            </a:lvl1pPr>
          </a:lstStyle>
          <a:p>
            <a:pPr>
              <a:defRPr/>
            </a:pPr>
            <a:fld id="{1C6B747C-E4C8-4254-BADF-5C5688E67417}"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7 Metin Yer Tutucusu"/>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D22EFE54-48AF-4495-A56D-925B50BA449F}" type="datetimeFigureOut">
              <a:rPr lang="tr-TR"/>
              <a:pPr>
                <a:defRPr/>
              </a:pPr>
              <a:t>27.12.2011</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B7D3648A-F285-4986-8DBE-AA1C54007B46}" type="slidenum">
              <a:rPr lang="tr-TR"/>
              <a:pPr>
                <a:defRPr/>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lang="tr-TR" smtClean="0"/>
              <a:t>Asıl başlık stili için tıklatın</a:t>
            </a:r>
            <a:endParaRPr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17" r:id="rId4"/>
    <p:sldLayoutId id="2147483723" r:id="rId5"/>
    <p:sldLayoutId id="2147483718" r:id="rId6"/>
    <p:sldLayoutId id="2147483724" r:id="rId7"/>
    <p:sldLayoutId id="2147483725" r:id="rId8"/>
    <p:sldLayoutId id="2147483726" r:id="rId9"/>
    <p:sldLayoutId id="2147483719" r:id="rId10"/>
    <p:sldLayoutId id="2147483727"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xml"/><Relationship Id="rId7"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jpeg"/><Relationship Id="rId4" Type="http://schemas.openxmlformats.org/officeDocument/2006/relationships/image" Target="../media/image5.gif"/><Relationship Id="rId9" Type="http://schemas.openxmlformats.org/officeDocument/2006/relationships/image" Target="../media/image9.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pPr fontAlgn="auto">
              <a:spcAft>
                <a:spcPts val="0"/>
              </a:spcAft>
              <a:defRPr/>
            </a:pPr>
            <a:r>
              <a:rPr lang="tr-TR" dirty="0" smtClean="0"/>
              <a:t>MASTER PLAN FOR PLANET EARTH</a:t>
            </a:r>
            <a:endParaRPr lang="tr-TR" dirty="0"/>
          </a:p>
        </p:txBody>
      </p:sp>
      <p:sp>
        <p:nvSpPr>
          <p:cNvPr id="3" name="2 Alt Başlık"/>
          <p:cNvSpPr>
            <a:spLocks noGrp="1"/>
          </p:cNvSpPr>
          <p:nvPr>
            <p:ph type="subTitle" idx="1"/>
          </p:nvPr>
        </p:nvSpPr>
        <p:spPr/>
        <p:txBody>
          <a:bodyPr>
            <a:normAutofit fontScale="55000" lnSpcReduction="20000"/>
          </a:bodyPr>
          <a:lstStyle/>
          <a:p>
            <a:pPr fontAlgn="auto">
              <a:spcAft>
                <a:spcPts val="0"/>
              </a:spcAft>
              <a:buFont typeface="Wingdings 2"/>
              <a:buNone/>
              <a:defRPr/>
            </a:pPr>
            <a:r>
              <a:rPr lang="tr-TR" dirty="0" smtClean="0"/>
              <a:t>(MAP)</a:t>
            </a:r>
          </a:p>
          <a:p>
            <a:pPr fontAlgn="auto">
              <a:spcAft>
                <a:spcPts val="0"/>
              </a:spcAft>
              <a:buFont typeface="Wingdings 2"/>
              <a:buNone/>
              <a:defRPr/>
            </a:pPr>
            <a:r>
              <a:rPr lang="tr-TR" b="1" dirty="0" smtClean="0"/>
              <a:t> </a:t>
            </a:r>
          </a:p>
          <a:p>
            <a:pPr fontAlgn="auto">
              <a:spcAft>
                <a:spcPts val="0"/>
              </a:spcAft>
              <a:buFont typeface="Wingdings 2"/>
              <a:buNone/>
              <a:defRPr/>
            </a:pPr>
            <a:r>
              <a:rPr lang="tr-TR" dirty="0" err="1" smtClean="0"/>
              <a:t>Offered</a:t>
            </a:r>
            <a:r>
              <a:rPr lang="tr-TR" dirty="0" smtClean="0"/>
              <a:t> by:</a:t>
            </a:r>
          </a:p>
          <a:p>
            <a:pPr fontAlgn="auto">
              <a:spcAft>
                <a:spcPts val="0"/>
              </a:spcAft>
              <a:buFont typeface="Wingdings 2"/>
              <a:buNone/>
              <a:defRPr/>
            </a:pPr>
            <a:r>
              <a:rPr lang="tr-TR" b="1" dirty="0" smtClean="0"/>
              <a:t>MAITREYA</a:t>
            </a:r>
          </a:p>
          <a:p>
            <a:pPr fontAlgn="auto">
              <a:spcAft>
                <a:spcPts val="0"/>
              </a:spcAft>
              <a:buFont typeface="Wingdings 2"/>
              <a:buNone/>
              <a:defRPr/>
            </a:pPr>
            <a:endParaRPr lang="tr-TR" dirty="0"/>
          </a:p>
        </p:txBody>
      </p:sp>
      <p:pic>
        <p:nvPicPr>
          <p:cNvPr id="14339" name="5 Resim" descr="277158_211232442252642_1350617_n.jpg"/>
          <p:cNvPicPr>
            <a:picLocks noChangeAspect="1"/>
          </p:cNvPicPr>
          <p:nvPr/>
        </p:nvPicPr>
        <p:blipFill>
          <a:blip r:embed="rId3"/>
          <a:srcRect/>
          <a:stretch>
            <a:fillRect/>
          </a:stretch>
        </p:blipFill>
        <p:spPr bwMode="auto">
          <a:xfrm>
            <a:off x="3563938" y="1773238"/>
            <a:ext cx="1905000" cy="2019300"/>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World_Crisis.jpg"/>
          <p:cNvPicPr>
            <a:picLocks noGrp="1" noChangeAspect="1"/>
          </p:cNvPicPr>
          <p:nvPr>
            <p:ph idx="1"/>
          </p:nvPr>
        </p:nvPicPr>
        <p:blipFill>
          <a:blip r:embed="rId3"/>
          <a:srcRect/>
          <a:stretch>
            <a:fillRect/>
          </a:stretch>
        </p:blipFill>
        <p:spPr>
          <a:xfrm>
            <a:off x="1908175" y="2060575"/>
            <a:ext cx="5443538" cy="4083050"/>
          </a:xfrm>
        </p:spPr>
      </p:pic>
      <p:sp>
        <p:nvSpPr>
          <p:cNvPr id="5" name="4 Dikdörtgen"/>
          <p:cNvSpPr>
            <a:spLocks noChangeArrowheads="1"/>
          </p:cNvSpPr>
          <p:nvPr/>
        </p:nvSpPr>
        <p:spPr bwMode="auto">
          <a:xfrm>
            <a:off x="539750" y="981075"/>
            <a:ext cx="8280400" cy="922338"/>
          </a:xfrm>
          <a:prstGeom prst="rect">
            <a:avLst/>
          </a:prstGeom>
          <a:noFill/>
          <a:ln w="9525">
            <a:noFill/>
            <a:miter lim="800000"/>
            <a:headEnd/>
            <a:tailEnd/>
          </a:ln>
        </p:spPr>
        <p:txBody>
          <a:bodyPr>
            <a:spAutoFit/>
          </a:bodyPr>
          <a:lstStyle/>
          <a:p>
            <a:r>
              <a:rPr lang="en-US">
                <a:latin typeface="Franklin Gothic Book"/>
              </a:rPr>
              <a:t>The absence of the four above mentioned prerequisites for selecting the best leaders in the present system results in the emergence of leaders who bring their societies to the brink of crisis.</a:t>
            </a:r>
            <a:endParaRPr lang="tr-TR">
              <a:latin typeface="Franklin Gothic 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Font typeface="Wingdings 2" pitchFamily="18" charset="2"/>
              <a:buNone/>
            </a:pPr>
            <a:r>
              <a:rPr lang="en-US" sz="2000" smtClean="0"/>
              <a:t>With clear evidence from history, </a:t>
            </a:r>
            <a:r>
              <a:rPr lang="en-US" sz="2000" b="1" smtClean="0"/>
              <a:t>Maitreya</a:t>
            </a:r>
            <a:r>
              <a:rPr lang="en-US" sz="2000" smtClean="0"/>
              <a:t> has explained, at length in his teachings</a:t>
            </a:r>
            <a:r>
              <a:rPr lang="en-US" sz="2000" b="1" smtClean="0"/>
              <a:t>, that social progress of humanity is based on a cyclical movement</a:t>
            </a:r>
            <a:r>
              <a:rPr lang="en-US" sz="2000" smtClean="0"/>
              <a:t>. In each of these cycles one class in society dominates.</a:t>
            </a:r>
          </a:p>
          <a:p>
            <a:pPr>
              <a:buFont typeface="Wingdings 2" pitchFamily="18" charset="2"/>
              <a:buNone/>
            </a:pPr>
            <a:endParaRPr lang="tr-TR" smtClean="0"/>
          </a:p>
        </p:txBody>
      </p:sp>
      <p:sp>
        <p:nvSpPr>
          <p:cNvPr id="32770" name="3 Dikdörtgen"/>
          <p:cNvSpPr>
            <a:spLocks noChangeArrowheads="1"/>
          </p:cNvSpPr>
          <p:nvPr/>
        </p:nvSpPr>
        <p:spPr bwMode="auto">
          <a:xfrm>
            <a:off x="611188" y="260350"/>
            <a:ext cx="7921625" cy="831850"/>
          </a:xfrm>
          <a:prstGeom prst="rect">
            <a:avLst/>
          </a:prstGeom>
          <a:noFill/>
          <a:ln w="9525">
            <a:noFill/>
            <a:miter lim="800000"/>
            <a:headEnd/>
            <a:tailEnd/>
          </a:ln>
        </p:spPr>
        <p:txBody>
          <a:bodyPr>
            <a:spAutoFit/>
          </a:bodyPr>
          <a:lstStyle/>
          <a:p>
            <a:r>
              <a:rPr lang="en-US" sz="2400" b="1">
                <a:latin typeface="Franklin Gothic Book"/>
              </a:rPr>
              <a:t>(2) The lack of awareness of humanity that any ideology or approach is valid only in a given time</a:t>
            </a:r>
          </a:p>
        </p:txBody>
      </p:sp>
      <p:pic>
        <p:nvPicPr>
          <p:cNvPr id="5" name="4 Resim" descr="untitled.bmp"/>
          <p:cNvPicPr>
            <a:picLocks noChangeAspect="1"/>
          </p:cNvPicPr>
          <p:nvPr/>
        </p:nvPicPr>
        <p:blipFill>
          <a:blip r:embed="rId3"/>
          <a:srcRect/>
          <a:stretch>
            <a:fillRect/>
          </a:stretch>
        </p:blipFill>
        <p:spPr bwMode="auto">
          <a:xfrm>
            <a:off x="1476375" y="3429000"/>
            <a:ext cx="5829300" cy="2486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p:cNvSpPr/>
          <p:nvPr/>
        </p:nvSpPr>
        <p:spPr>
          <a:xfrm>
            <a:off x="1619250" y="4724400"/>
            <a:ext cx="1728788" cy="144145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4" name="13 Oval"/>
          <p:cNvSpPr/>
          <p:nvPr/>
        </p:nvSpPr>
        <p:spPr>
          <a:xfrm>
            <a:off x="3059113" y="4724400"/>
            <a:ext cx="1728787" cy="144145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3" name="2 İçerik Yer Tutucusu"/>
          <p:cNvSpPr>
            <a:spLocks noGrp="1"/>
          </p:cNvSpPr>
          <p:nvPr>
            <p:ph idx="1"/>
          </p:nvPr>
        </p:nvSpPr>
        <p:spPr>
          <a:xfrm>
            <a:off x="611188" y="908050"/>
            <a:ext cx="8229600" cy="4710113"/>
          </a:xfrm>
        </p:spPr>
        <p:txBody>
          <a:bodyPr/>
          <a:lstStyle/>
          <a:p>
            <a:pPr>
              <a:buFont typeface="Wingdings 2" pitchFamily="18" charset="2"/>
              <a:buNone/>
            </a:pPr>
            <a:r>
              <a:rPr lang="en-US" smtClean="0"/>
              <a:t>It is in the period of decline and stagnation that the next dominating class will prepare itself with new ideas and alternatives to the old one. Gradually the new ideal replaces the old. This new movement also will go through the same stages in its life span.</a:t>
            </a:r>
          </a:p>
          <a:p>
            <a:pPr>
              <a:buFont typeface="Wingdings 2" pitchFamily="18" charset="2"/>
              <a:buNone/>
            </a:pPr>
            <a:endParaRPr lang="tr-TR" smtClean="0"/>
          </a:p>
        </p:txBody>
      </p:sp>
      <p:sp>
        <p:nvSpPr>
          <p:cNvPr id="10" name="9 Metin kutusu"/>
          <p:cNvSpPr txBox="1">
            <a:spLocks noChangeArrowheads="1"/>
          </p:cNvSpPr>
          <p:nvPr/>
        </p:nvSpPr>
        <p:spPr bwMode="auto">
          <a:xfrm>
            <a:off x="3203575" y="5300663"/>
            <a:ext cx="1368425" cy="369887"/>
          </a:xfrm>
          <a:prstGeom prst="rect">
            <a:avLst/>
          </a:prstGeom>
          <a:noFill/>
          <a:ln w="9525">
            <a:noFill/>
            <a:miter lim="800000"/>
            <a:headEnd/>
            <a:tailEnd/>
          </a:ln>
        </p:spPr>
        <p:txBody>
          <a:bodyPr>
            <a:spAutoFit/>
          </a:bodyPr>
          <a:lstStyle/>
          <a:p>
            <a:r>
              <a:rPr lang="tr-TR">
                <a:latin typeface="Franklin Gothic Book"/>
              </a:rPr>
              <a:t>Ksattriyas</a:t>
            </a:r>
          </a:p>
        </p:txBody>
      </p:sp>
      <p:sp>
        <p:nvSpPr>
          <p:cNvPr id="15" name="14 Oval"/>
          <p:cNvSpPr/>
          <p:nvPr/>
        </p:nvSpPr>
        <p:spPr>
          <a:xfrm>
            <a:off x="4643438" y="4724400"/>
            <a:ext cx="1728787" cy="144145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6" name="15 Oval"/>
          <p:cNvSpPr/>
          <p:nvPr/>
        </p:nvSpPr>
        <p:spPr>
          <a:xfrm>
            <a:off x="6156325" y="4724400"/>
            <a:ext cx="1728788" cy="144145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1" name="10 Metin kutusu"/>
          <p:cNvSpPr txBox="1">
            <a:spLocks noChangeArrowheads="1"/>
          </p:cNvSpPr>
          <p:nvPr/>
        </p:nvSpPr>
        <p:spPr bwMode="auto">
          <a:xfrm>
            <a:off x="4859338" y="5300663"/>
            <a:ext cx="1225550" cy="369887"/>
          </a:xfrm>
          <a:prstGeom prst="rect">
            <a:avLst/>
          </a:prstGeom>
          <a:noFill/>
          <a:ln w="9525">
            <a:noFill/>
            <a:miter lim="800000"/>
            <a:headEnd/>
            <a:tailEnd/>
          </a:ln>
        </p:spPr>
        <p:txBody>
          <a:bodyPr>
            <a:spAutoFit/>
          </a:bodyPr>
          <a:lstStyle/>
          <a:p>
            <a:pPr algn="ctr"/>
            <a:r>
              <a:rPr lang="tr-TR">
                <a:latin typeface="Franklin Gothic Book"/>
              </a:rPr>
              <a:t>Vipras</a:t>
            </a:r>
          </a:p>
        </p:txBody>
      </p:sp>
      <p:sp>
        <p:nvSpPr>
          <p:cNvPr id="12" name="11 Metin kutusu"/>
          <p:cNvSpPr txBox="1">
            <a:spLocks noChangeArrowheads="1"/>
          </p:cNvSpPr>
          <p:nvPr/>
        </p:nvSpPr>
        <p:spPr bwMode="auto">
          <a:xfrm>
            <a:off x="6516688" y="5300663"/>
            <a:ext cx="1223962" cy="366712"/>
          </a:xfrm>
          <a:prstGeom prst="rect">
            <a:avLst/>
          </a:prstGeom>
          <a:noFill/>
          <a:ln w="9525">
            <a:noFill/>
            <a:miter lim="800000"/>
            <a:headEnd/>
            <a:tailEnd/>
          </a:ln>
        </p:spPr>
        <p:txBody>
          <a:bodyPr>
            <a:spAutoFit/>
          </a:bodyPr>
          <a:lstStyle/>
          <a:p>
            <a:r>
              <a:rPr lang="tr-TR">
                <a:latin typeface="Franklin Gothic Book"/>
              </a:rPr>
              <a:t>Vaeshyas</a:t>
            </a:r>
          </a:p>
        </p:txBody>
      </p:sp>
      <p:sp>
        <p:nvSpPr>
          <p:cNvPr id="17" name="16 Metin kutusu"/>
          <p:cNvSpPr txBox="1">
            <a:spLocks noChangeArrowheads="1"/>
          </p:cNvSpPr>
          <p:nvPr/>
        </p:nvSpPr>
        <p:spPr bwMode="auto">
          <a:xfrm>
            <a:off x="1908175" y="5300663"/>
            <a:ext cx="1079500" cy="369887"/>
          </a:xfrm>
          <a:prstGeom prst="rect">
            <a:avLst/>
          </a:prstGeom>
          <a:noFill/>
          <a:ln w="9525">
            <a:noFill/>
            <a:miter lim="800000"/>
            <a:headEnd/>
            <a:tailEnd/>
          </a:ln>
        </p:spPr>
        <p:txBody>
          <a:bodyPr>
            <a:spAutoFit/>
          </a:bodyPr>
          <a:lstStyle/>
          <a:p>
            <a:r>
              <a:rPr lang="tr-TR">
                <a:latin typeface="Franklin Gothic Book"/>
              </a:rPr>
              <a:t>Shudras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2"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813"/>
            <a:ext cx="8229600" cy="5903912"/>
          </a:xfrm>
        </p:spPr>
        <p:txBody>
          <a:bodyPr/>
          <a:lstStyle/>
          <a:p>
            <a:pPr>
              <a:buFont typeface="Wingdings 2" pitchFamily="18" charset="2"/>
              <a:buNone/>
            </a:pPr>
            <a:endParaRPr lang="tr-TR" b="1" smtClean="0"/>
          </a:p>
          <a:p>
            <a:pPr>
              <a:buFont typeface="Wingdings 2" pitchFamily="18" charset="2"/>
              <a:buNone/>
            </a:pPr>
            <a:r>
              <a:rPr lang="en-US" b="1" smtClean="0"/>
              <a:t>(3) The attachment of leaders (and people in general) to a small portion of the earth, a specific culture, group, religion, ideology, etc.:</a:t>
            </a:r>
            <a:endParaRPr lang="tr-TR" b="1" smtClean="0"/>
          </a:p>
          <a:p>
            <a:pPr>
              <a:buFont typeface="Wingdings 2" pitchFamily="18" charset="2"/>
              <a:buNone/>
            </a:pPr>
            <a:r>
              <a:rPr lang="en-US" smtClean="0"/>
              <a:t>Anything which separates human from human will create suffering</a:t>
            </a:r>
            <a:endParaRPr lang="en-US" b="1" smtClean="0"/>
          </a:p>
          <a:p>
            <a:pPr>
              <a:buFont typeface="Wingdings 2" pitchFamily="18" charset="2"/>
              <a:buNone/>
            </a:pPr>
            <a:endParaRPr lang="tr-TR" smtClean="0"/>
          </a:p>
        </p:txBody>
      </p:sp>
      <p:sp>
        <p:nvSpPr>
          <p:cNvPr id="4" name="3 Dikdörtgen"/>
          <p:cNvSpPr/>
          <p:nvPr/>
        </p:nvSpPr>
        <p:spPr>
          <a:xfrm>
            <a:off x="467544" y="3933056"/>
            <a:ext cx="1326004"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tr-TR" sz="3600" b="1" dirty="0" err="1">
                <a:ln/>
                <a:solidFill>
                  <a:schemeClr val="accent3"/>
                </a:solidFill>
                <a:latin typeface="+mn-lt"/>
                <a:cs typeface="+mn-cs"/>
              </a:rPr>
              <a:t>Cure</a:t>
            </a:r>
            <a:r>
              <a:rPr lang="tr-TR" sz="3600" b="1" dirty="0">
                <a:ln/>
                <a:solidFill>
                  <a:schemeClr val="accent3"/>
                </a:solidFill>
                <a:latin typeface="+mn-lt"/>
                <a:cs typeface="+mn-cs"/>
              </a:rPr>
              <a:t> </a:t>
            </a:r>
            <a:endParaRPr lang="tr-TR" sz="3600" b="1" dirty="0">
              <a:ln/>
              <a:solidFill>
                <a:schemeClr val="accent3"/>
              </a:solidFill>
              <a:latin typeface="+mn-lt"/>
              <a:cs typeface="+mn-cs"/>
            </a:endParaRPr>
          </a:p>
        </p:txBody>
      </p:sp>
      <p:pic>
        <p:nvPicPr>
          <p:cNvPr id="5" name="4 Resim" descr="42-27140002.jpg"/>
          <p:cNvPicPr>
            <a:picLocks noChangeAspect="1"/>
          </p:cNvPicPr>
          <p:nvPr/>
        </p:nvPicPr>
        <p:blipFill>
          <a:blip r:embed="rId3"/>
          <a:srcRect/>
          <a:stretch>
            <a:fillRect/>
          </a:stretch>
        </p:blipFill>
        <p:spPr bwMode="auto">
          <a:xfrm>
            <a:off x="684213" y="4941888"/>
            <a:ext cx="939800" cy="1252537"/>
          </a:xfrm>
          <a:prstGeom prst="rect">
            <a:avLst/>
          </a:prstGeom>
          <a:noFill/>
          <a:ln w="9525">
            <a:noFill/>
            <a:miter lim="800000"/>
            <a:headEnd/>
            <a:tailEnd/>
          </a:ln>
        </p:spPr>
      </p:pic>
      <p:sp>
        <p:nvSpPr>
          <p:cNvPr id="6" name="5 Sağ Ok"/>
          <p:cNvSpPr/>
          <p:nvPr/>
        </p:nvSpPr>
        <p:spPr>
          <a:xfrm>
            <a:off x="2051050" y="4149725"/>
            <a:ext cx="936625"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7" name="6 Dikdörtgen"/>
          <p:cNvSpPr/>
          <p:nvPr/>
        </p:nvSpPr>
        <p:spPr>
          <a:xfrm>
            <a:off x="2735288" y="3933056"/>
            <a:ext cx="6408712"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tr-TR" sz="3600" b="1" dirty="0" err="1">
                <a:ln/>
                <a:solidFill>
                  <a:schemeClr val="accent3"/>
                </a:solidFill>
              </a:rPr>
              <a:t>Expansion</a:t>
            </a:r>
            <a:r>
              <a:rPr lang="tr-TR" sz="3600" b="1" dirty="0">
                <a:ln/>
                <a:solidFill>
                  <a:schemeClr val="accent3"/>
                </a:solidFill>
              </a:rPr>
              <a:t> of the </a:t>
            </a:r>
            <a:r>
              <a:rPr lang="tr-TR" sz="3600" b="1" dirty="0" err="1">
                <a:ln/>
                <a:solidFill>
                  <a:schemeClr val="accent3"/>
                </a:solidFill>
              </a:rPr>
              <a:t>Mind</a:t>
            </a:r>
            <a:endParaRPr lang="tr-TR" sz="3600" b="1" dirty="0">
              <a:ln/>
              <a:solidFill>
                <a:schemeClr val="accent3"/>
              </a:solidFill>
            </a:endParaRPr>
          </a:p>
        </p:txBody>
      </p:sp>
      <p:pic>
        <p:nvPicPr>
          <p:cNvPr id="8" name="7 Resim" descr="universe.jpg"/>
          <p:cNvPicPr>
            <a:picLocks noChangeAspect="1"/>
          </p:cNvPicPr>
          <p:nvPr/>
        </p:nvPicPr>
        <p:blipFill>
          <a:blip r:embed="rId4"/>
          <a:srcRect/>
          <a:stretch>
            <a:fillRect/>
          </a:stretch>
        </p:blipFill>
        <p:spPr bwMode="auto">
          <a:xfrm>
            <a:off x="4356100" y="4652963"/>
            <a:ext cx="3592513" cy="180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Başlık"/>
          <p:cNvSpPr>
            <a:spLocks noGrp="1"/>
          </p:cNvSpPr>
          <p:nvPr>
            <p:ph idx="1"/>
          </p:nvPr>
        </p:nvSpPr>
        <p:spPr>
          <a:xfrm>
            <a:off x="539750" y="0"/>
            <a:ext cx="8229600" cy="5688013"/>
          </a:xfrm>
        </p:spPr>
        <p:txBody>
          <a:bodyPr/>
          <a:lstStyle/>
          <a:p>
            <a:pPr>
              <a:buFont typeface="Wingdings 2" pitchFamily="18" charset="2"/>
              <a:buNone/>
            </a:pPr>
            <a:r>
              <a:rPr lang="en-US" b="1" smtClean="0"/>
              <a:t>(4) The lack of a body to oversee the system (The Elders):</a:t>
            </a:r>
          </a:p>
          <a:p>
            <a:pPr>
              <a:buFont typeface="Wingdings 2" pitchFamily="18" charset="2"/>
              <a:buNone/>
            </a:pPr>
            <a:endParaRPr lang="tr-TR" smtClean="0"/>
          </a:p>
        </p:txBody>
      </p:sp>
      <p:sp>
        <p:nvSpPr>
          <p:cNvPr id="5" name="4 Dikdörtgen"/>
          <p:cNvSpPr>
            <a:spLocks noChangeArrowheads="1"/>
          </p:cNvSpPr>
          <p:nvPr/>
        </p:nvSpPr>
        <p:spPr bwMode="auto">
          <a:xfrm>
            <a:off x="1403350" y="1341438"/>
            <a:ext cx="7056438" cy="646112"/>
          </a:xfrm>
          <a:prstGeom prst="rect">
            <a:avLst/>
          </a:prstGeom>
          <a:noFill/>
          <a:ln w="9525">
            <a:noFill/>
            <a:miter lim="800000"/>
            <a:headEnd/>
            <a:tailEnd/>
          </a:ln>
        </p:spPr>
        <p:txBody>
          <a:bodyPr>
            <a:spAutoFit/>
          </a:bodyPr>
          <a:lstStyle/>
          <a:p>
            <a:r>
              <a:rPr lang="en-US">
                <a:latin typeface="Franklin Gothic Book"/>
              </a:rPr>
              <a:t>No knowledgeable individuals now have as their whole concern the observation and direction of the systems</a:t>
            </a:r>
            <a:endParaRPr lang="tr-TR">
              <a:latin typeface="Franklin Gothic Book"/>
            </a:endParaRPr>
          </a:p>
        </p:txBody>
      </p:sp>
      <p:sp>
        <p:nvSpPr>
          <p:cNvPr id="6" name="5 Dikdörtgen"/>
          <p:cNvSpPr>
            <a:spLocks noChangeArrowheads="1"/>
          </p:cNvSpPr>
          <p:nvPr/>
        </p:nvSpPr>
        <p:spPr bwMode="auto">
          <a:xfrm>
            <a:off x="1547813" y="4652963"/>
            <a:ext cx="6624637" cy="646112"/>
          </a:xfrm>
          <a:prstGeom prst="rect">
            <a:avLst/>
          </a:prstGeom>
          <a:noFill/>
          <a:ln w="9525">
            <a:noFill/>
            <a:miter lim="800000"/>
            <a:headEnd/>
            <a:tailEnd/>
          </a:ln>
        </p:spPr>
        <p:txBody>
          <a:bodyPr>
            <a:spAutoFit/>
          </a:bodyPr>
          <a:lstStyle/>
          <a:p>
            <a:r>
              <a:rPr lang="en-US">
                <a:latin typeface="Franklin Gothic Book"/>
              </a:rPr>
              <a:t>A body is necessary which would be outside the system but familiar with how it works</a:t>
            </a:r>
            <a:r>
              <a:rPr lang="tr-TR">
                <a:latin typeface="Franklin Gothic Book"/>
              </a:rPr>
              <a:t>:</a:t>
            </a:r>
          </a:p>
        </p:txBody>
      </p:sp>
      <p:sp>
        <p:nvSpPr>
          <p:cNvPr id="7" name="6 Dikdörtgen"/>
          <p:cNvSpPr/>
          <p:nvPr/>
        </p:nvSpPr>
        <p:spPr>
          <a:xfrm>
            <a:off x="2627784" y="5517232"/>
            <a:ext cx="3589444"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tr-TR" sz="5400" b="1" dirty="0">
                <a:ln/>
                <a:solidFill>
                  <a:schemeClr val="accent3"/>
                </a:solidFill>
                <a:latin typeface="+mn-lt"/>
                <a:cs typeface="+mn-cs"/>
              </a:rPr>
              <a:t>The </a:t>
            </a:r>
            <a:r>
              <a:rPr lang="tr-TR" sz="5400" b="1" dirty="0" err="1">
                <a:ln/>
                <a:solidFill>
                  <a:schemeClr val="accent3"/>
                </a:solidFill>
                <a:latin typeface="+mn-lt"/>
                <a:cs typeface="+mn-cs"/>
              </a:rPr>
              <a:t>Elders</a:t>
            </a:r>
            <a:endParaRPr lang="tr-TR" sz="5400" b="1" dirty="0">
              <a:ln/>
              <a:solidFill>
                <a:schemeClr val="accent3"/>
              </a:solidFill>
              <a:latin typeface="+mn-lt"/>
              <a:cs typeface="+mn-cs"/>
            </a:endParaRPr>
          </a:p>
        </p:txBody>
      </p:sp>
      <p:pic>
        <p:nvPicPr>
          <p:cNvPr id="8" name="7 Resim" descr="images.jpg"/>
          <p:cNvPicPr>
            <a:picLocks noChangeAspect="1"/>
          </p:cNvPicPr>
          <p:nvPr/>
        </p:nvPicPr>
        <p:blipFill>
          <a:blip r:embed="rId2"/>
          <a:srcRect/>
          <a:stretch>
            <a:fillRect/>
          </a:stretch>
        </p:blipFill>
        <p:spPr bwMode="auto">
          <a:xfrm>
            <a:off x="3492500" y="2205038"/>
            <a:ext cx="2143125" cy="2143125"/>
          </a:xfrm>
          <a:prstGeom prst="rect">
            <a:avLst/>
          </a:prstGeom>
          <a:noFill/>
          <a:ln w="9525">
            <a:noFill/>
            <a:miter lim="800000"/>
            <a:headEnd/>
            <a:tailEnd/>
          </a:ln>
        </p:spPr>
      </p:pic>
      <p:pic>
        <p:nvPicPr>
          <p:cNvPr id="9" name="8 Resim" descr="direction-img.jpg"/>
          <p:cNvPicPr>
            <a:picLocks noChangeAspect="1"/>
          </p:cNvPicPr>
          <p:nvPr/>
        </p:nvPicPr>
        <p:blipFill>
          <a:blip r:embed="rId3"/>
          <a:srcRect/>
          <a:stretch>
            <a:fillRect/>
          </a:stretch>
        </p:blipFill>
        <p:spPr bwMode="auto">
          <a:xfrm>
            <a:off x="6516688" y="5300663"/>
            <a:ext cx="1190625" cy="1314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8313" y="954088"/>
            <a:ext cx="8229600" cy="5903912"/>
          </a:xfrm>
        </p:spPr>
        <p:txBody>
          <a:bodyPr/>
          <a:lstStyle/>
          <a:p>
            <a:pPr>
              <a:buFont typeface="Wingdings 2" pitchFamily="18" charset="2"/>
              <a:buNone/>
            </a:pPr>
            <a:r>
              <a:rPr lang="en-US" b="1" smtClean="0"/>
              <a:t>(5) Lack of the presence of spiritual considerations (putting God out of the system): </a:t>
            </a:r>
            <a:endParaRPr lang="tr-TR" b="1" smtClean="0"/>
          </a:p>
          <a:p>
            <a:pPr>
              <a:buFont typeface="Wingdings 2" pitchFamily="18" charset="2"/>
              <a:buNone/>
            </a:pPr>
            <a:endParaRPr lang="en-US" b="1" smtClean="0"/>
          </a:p>
          <a:p>
            <a:pPr algn="ctr">
              <a:buFont typeface="Wingdings 2" pitchFamily="18" charset="2"/>
              <a:buNone/>
            </a:pPr>
            <a:endParaRPr lang="tr-TR" smtClean="0"/>
          </a:p>
          <a:p>
            <a:pPr algn="ctr">
              <a:buFont typeface="Wingdings 2" pitchFamily="18" charset="2"/>
              <a:buNone/>
            </a:pPr>
            <a:endParaRPr lang="tr-TR" smtClean="0"/>
          </a:p>
          <a:p>
            <a:pPr algn="ctr">
              <a:buFont typeface="Wingdings 2" pitchFamily="18" charset="2"/>
              <a:buNone/>
            </a:pPr>
            <a:r>
              <a:rPr lang="en-US" sz="2000" smtClean="0"/>
              <a:t>“Separation of church and state" actually should have read, </a:t>
            </a:r>
            <a:endParaRPr lang="tr-TR" sz="2000" smtClean="0"/>
          </a:p>
          <a:p>
            <a:pPr algn="ctr">
              <a:buFont typeface="Wingdings 2" pitchFamily="18" charset="2"/>
              <a:buNone/>
            </a:pPr>
            <a:endParaRPr lang="tr-TR" smtClean="0"/>
          </a:p>
        </p:txBody>
      </p:sp>
      <p:sp>
        <p:nvSpPr>
          <p:cNvPr id="5" name="4 Dikdörtgen"/>
          <p:cNvSpPr/>
          <p:nvPr/>
        </p:nvSpPr>
        <p:spPr>
          <a:xfrm>
            <a:off x="1043608" y="2708920"/>
            <a:ext cx="2492991"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tr-TR" sz="5400" b="1" dirty="0">
                <a:ln w="50800"/>
                <a:solidFill>
                  <a:schemeClr val="bg1">
                    <a:shade val="50000"/>
                  </a:schemeClr>
                </a:solidFill>
                <a:latin typeface="+mn-lt"/>
                <a:cs typeface="+mn-cs"/>
              </a:rPr>
              <a:t>Dogma</a:t>
            </a:r>
            <a:endParaRPr lang="tr-TR" sz="5400" b="1" dirty="0">
              <a:ln w="50800"/>
              <a:solidFill>
                <a:schemeClr val="bg1">
                  <a:shade val="50000"/>
                </a:schemeClr>
              </a:solidFill>
              <a:latin typeface="+mn-lt"/>
              <a:cs typeface="+mn-cs"/>
            </a:endParaRPr>
          </a:p>
        </p:txBody>
      </p:sp>
      <p:sp>
        <p:nvSpPr>
          <p:cNvPr id="6" name="5 Dikdörtgen"/>
          <p:cNvSpPr/>
          <p:nvPr/>
        </p:nvSpPr>
        <p:spPr>
          <a:xfrm>
            <a:off x="5580112" y="2708920"/>
            <a:ext cx="1762021" cy="923330"/>
          </a:xfrm>
          <a:prstGeom prst="rect">
            <a:avLst/>
          </a:prstGeom>
          <a:noFill/>
        </p:spPr>
        <p:txBody>
          <a:bodyPr wrap="none">
            <a:spAutoFit/>
          </a:bodyPr>
          <a:lstStyle/>
          <a:p>
            <a:pPr algn="ctr" fontAlgn="auto">
              <a:spcBef>
                <a:spcPts val="0"/>
              </a:spcBef>
              <a:spcAft>
                <a:spcPts val="0"/>
              </a:spcAft>
              <a:defRPr/>
            </a:pPr>
            <a:r>
              <a:rPr lang="tr-TR"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State</a:t>
            </a:r>
            <a:endParaRPr lang="tr-TR"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endParaRPr>
          </a:p>
        </p:txBody>
      </p:sp>
      <p:cxnSp>
        <p:nvCxnSpPr>
          <p:cNvPr id="8" name="7 Düz Bağlayıcı"/>
          <p:cNvCxnSpPr/>
          <p:nvPr/>
        </p:nvCxnSpPr>
        <p:spPr>
          <a:xfrm rot="5400000">
            <a:off x="4139407" y="2924969"/>
            <a:ext cx="576262" cy="431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8 Sağ Ok"/>
          <p:cNvSpPr/>
          <p:nvPr/>
        </p:nvSpPr>
        <p:spPr>
          <a:xfrm>
            <a:off x="4716463" y="3068638"/>
            <a:ext cx="647700" cy="215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0" name="9 Sol Ok"/>
          <p:cNvSpPr/>
          <p:nvPr/>
        </p:nvSpPr>
        <p:spPr>
          <a:xfrm>
            <a:off x="3563938" y="3068638"/>
            <a:ext cx="647700" cy="2159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1" name="10 Dikdörtgen"/>
          <p:cNvSpPr/>
          <p:nvPr/>
        </p:nvSpPr>
        <p:spPr>
          <a:xfrm>
            <a:off x="1043608" y="4509120"/>
            <a:ext cx="6579045" cy="1754326"/>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Bef>
                <a:spcPts val="0"/>
              </a:spcBef>
              <a:spcAft>
                <a:spcPts val="0"/>
              </a:spcAft>
              <a:defRPr/>
            </a:pPr>
            <a:r>
              <a:rPr lang="tr-TR" sz="5400" b="1" dirty="0">
                <a:ln/>
                <a:solidFill>
                  <a:schemeClr val="accent3"/>
                </a:solidFill>
                <a:latin typeface="+mn-lt"/>
                <a:cs typeface="+mn-cs"/>
              </a:rPr>
              <a:t>“Sep</a:t>
            </a:r>
            <a:r>
              <a:rPr lang="en-US" sz="5400" b="1" dirty="0">
                <a:ln/>
                <a:solidFill>
                  <a:schemeClr val="accent3"/>
                </a:solidFill>
                <a:latin typeface="+mn-lt"/>
                <a:cs typeface="+mn-cs"/>
              </a:rPr>
              <a:t>a</a:t>
            </a:r>
            <a:r>
              <a:rPr lang="tr-TR" sz="5400" b="1" dirty="0">
                <a:ln/>
                <a:solidFill>
                  <a:schemeClr val="accent3"/>
                </a:solidFill>
                <a:latin typeface="+mn-lt"/>
                <a:cs typeface="+mn-cs"/>
              </a:rPr>
              <a:t>ration of dogma</a:t>
            </a:r>
          </a:p>
          <a:p>
            <a:pPr algn="ctr" fontAlgn="auto">
              <a:spcBef>
                <a:spcPts val="0"/>
              </a:spcBef>
              <a:spcAft>
                <a:spcPts val="0"/>
              </a:spcAft>
              <a:defRPr/>
            </a:pPr>
            <a:r>
              <a:rPr lang="tr-TR" sz="5400" b="1" dirty="0">
                <a:ln/>
                <a:solidFill>
                  <a:schemeClr val="accent3"/>
                </a:solidFill>
                <a:latin typeface="+mn-lt"/>
                <a:cs typeface="+mn-cs"/>
              </a:rPr>
              <a:t> </a:t>
            </a:r>
            <a:r>
              <a:rPr lang="en-US" sz="5400" b="1" dirty="0">
                <a:ln/>
                <a:solidFill>
                  <a:schemeClr val="accent3"/>
                </a:solidFill>
                <a:latin typeface="+mn-lt"/>
                <a:cs typeface="+mn-cs"/>
              </a:rPr>
              <a:t>an</a:t>
            </a:r>
            <a:r>
              <a:rPr lang="tr-TR" sz="5400" b="1" dirty="0">
                <a:ln/>
                <a:solidFill>
                  <a:schemeClr val="accent3"/>
                </a:solidFill>
                <a:latin typeface="+mn-lt"/>
                <a:cs typeface="+mn-cs"/>
              </a:rPr>
              <a:t>d  </a:t>
            </a:r>
            <a:r>
              <a:rPr lang="en-US" sz="5400" b="1" dirty="0">
                <a:ln/>
                <a:solidFill>
                  <a:schemeClr val="accent3"/>
                </a:solidFill>
                <a:latin typeface="+mn-lt"/>
                <a:cs typeface="+mn-cs"/>
              </a:rPr>
              <a:t>state</a:t>
            </a:r>
            <a:r>
              <a:rPr lang="tr-TR" sz="5400" b="1" dirty="0">
                <a:ln/>
                <a:solidFill>
                  <a:schemeClr val="accent3"/>
                </a:solidFill>
                <a:latin typeface="+mn-lt"/>
                <a:cs typeface="+mn-cs"/>
              </a:rPr>
              <a:t>!”</a:t>
            </a:r>
            <a:endParaRPr lang="tr-TR" sz="5400" b="1" dirty="0">
              <a:ln/>
              <a:solidFill>
                <a:schemeClr val="accent3"/>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288" y="954088"/>
            <a:ext cx="8229600" cy="5903912"/>
          </a:xfrm>
        </p:spPr>
        <p:txBody>
          <a:bodyPr/>
          <a:lstStyle/>
          <a:p>
            <a:pPr algn="ctr"/>
            <a:r>
              <a:rPr lang="en-US" smtClean="0"/>
              <a:t>Two interdependent social components (individuality and collectivity) would be changed simultaneously.</a:t>
            </a:r>
            <a:endParaRPr lang="tr-TR" smtClean="0"/>
          </a:p>
          <a:p>
            <a:pPr algn="ctr">
              <a:buFont typeface="Wingdings 2" pitchFamily="18" charset="2"/>
              <a:buNone/>
            </a:pPr>
            <a:endParaRPr lang="tr-TR" smtClean="0"/>
          </a:p>
          <a:p>
            <a:pPr algn="ctr"/>
            <a:r>
              <a:rPr lang="en-US" smtClean="0"/>
              <a:t>The system presented </a:t>
            </a:r>
            <a:r>
              <a:rPr lang="tr-TR" smtClean="0"/>
              <a:t>in Map</a:t>
            </a:r>
            <a:r>
              <a:rPr lang="en-US" smtClean="0"/>
              <a:t>, together with the rest of </a:t>
            </a:r>
            <a:r>
              <a:rPr lang="en-US" b="1" smtClean="0"/>
              <a:t>Maitreya’s</a:t>
            </a:r>
            <a:r>
              <a:rPr lang="en-US" smtClean="0"/>
              <a:t> teachings, is intended to eliminate the</a:t>
            </a:r>
            <a:r>
              <a:rPr lang="tr-TR" smtClean="0"/>
              <a:t>se</a:t>
            </a:r>
            <a:r>
              <a:rPr lang="en-US" smtClean="0"/>
              <a:t> problems</a:t>
            </a:r>
            <a:r>
              <a:rPr lang="tr-TR" smtClean="0"/>
              <a:t>.</a:t>
            </a:r>
            <a:r>
              <a:rPr lang="en-US" smtClean="0"/>
              <a:t> </a:t>
            </a:r>
            <a:endParaRPr lang="tr-TR" smtClean="0"/>
          </a:p>
          <a:p>
            <a:pPr algn="ctr">
              <a:buFont typeface="Wingdings 2" pitchFamily="18" charset="2"/>
              <a:buNone/>
            </a:pPr>
            <a:endParaRPr lang="tr-TR" smtClean="0"/>
          </a:p>
          <a:p>
            <a:pPr algn="ctr"/>
            <a:r>
              <a:rPr lang="en-US" smtClean="0"/>
              <a:t>This system is for humanity and the New Order of the Ages to come. </a:t>
            </a:r>
            <a:endParaRPr lang="tr-T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1143000"/>
          </a:xfrm>
        </p:spPr>
        <p:txBody>
          <a:bodyPr>
            <a:normAutofit fontScale="90000"/>
          </a:bodyPr>
          <a:lstStyle/>
          <a:p>
            <a:pPr fontAlgn="auto">
              <a:spcAft>
                <a:spcPts val="0"/>
              </a:spcAft>
              <a:defRPr/>
            </a:pPr>
            <a:r>
              <a:rPr lang="tr-TR" dirty="0" smtClean="0"/>
              <a:t>REGIONAL GOVERNMENT</a:t>
            </a:r>
            <a:br>
              <a:rPr lang="tr-TR" dirty="0" smtClean="0"/>
            </a:br>
            <a:endParaRPr lang="tr-TR" dirty="0"/>
          </a:p>
        </p:txBody>
      </p:sp>
      <p:sp>
        <p:nvSpPr>
          <p:cNvPr id="3" name="2 İçerik Yer Tutucusu"/>
          <p:cNvSpPr>
            <a:spLocks noGrp="1"/>
          </p:cNvSpPr>
          <p:nvPr>
            <p:ph idx="1"/>
          </p:nvPr>
        </p:nvSpPr>
        <p:spPr/>
        <p:txBody>
          <a:bodyPr/>
          <a:lstStyle/>
          <a:p>
            <a:r>
              <a:rPr lang="tr-TR" b="1" smtClean="0"/>
              <a:t>Administrative Body</a:t>
            </a:r>
          </a:p>
          <a:p>
            <a:r>
              <a:rPr lang="en-US" b="1" smtClean="0"/>
              <a:t>Judiciary Board (Board of Brahmins)</a:t>
            </a:r>
          </a:p>
          <a:p>
            <a:r>
              <a:rPr lang="en-US" b="1" smtClean="0"/>
              <a:t>Legislative Body (House of Elects)</a:t>
            </a:r>
          </a:p>
          <a:p>
            <a:r>
              <a:rPr lang="tr-TR" b="1" smtClean="0"/>
              <a:t>Elders</a:t>
            </a:r>
          </a:p>
          <a:p>
            <a:endParaRPr lang="tr-TR" smtClean="0"/>
          </a:p>
        </p:txBody>
      </p:sp>
      <p:pic>
        <p:nvPicPr>
          <p:cNvPr id="41987" name="3 Resim" descr="south-america-image.jpg"/>
          <p:cNvPicPr>
            <a:picLocks noChangeAspect="1"/>
          </p:cNvPicPr>
          <p:nvPr/>
        </p:nvPicPr>
        <p:blipFill>
          <a:blip r:embed="rId2"/>
          <a:srcRect/>
          <a:stretch>
            <a:fillRect/>
          </a:stretch>
        </p:blipFill>
        <p:spPr bwMode="auto">
          <a:xfrm>
            <a:off x="3348038" y="3789363"/>
            <a:ext cx="2165350" cy="2205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57200" y="333375"/>
          <a:ext cx="8219256" cy="6119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etin kutusu"/>
          <p:cNvSpPr txBox="1">
            <a:spLocks noChangeArrowheads="1"/>
          </p:cNvSpPr>
          <p:nvPr/>
        </p:nvSpPr>
        <p:spPr bwMode="auto">
          <a:xfrm>
            <a:off x="468313" y="4365625"/>
            <a:ext cx="3816350" cy="1754188"/>
          </a:xfrm>
          <a:prstGeom prst="rect">
            <a:avLst/>
          </a:prstGeom>
          <a:noFill/>
          <a:ln w="9525">
            <a:noFill/>
            <a:miter lim="800000"/>
            <a:headEnd/>
            <a:tailEnd/>
          </a:ln>
        </p:spPr>
        <p:txBody>
          <a:bodyPr>
            <a:spAutoFit/>
          </a:bodyPr>
          <a:lstStyle/>
          <a:p>
            <a:pPr algn="just">
              <a:lnSpc>
                <a:spcPct val="150000"/>
              </a:lnSpc>
            </a:pPr>
            <a:r>
              <a:rPr lang="en-US" b="1">
                <a:latin typeface="Franklin Gothic Book"/>
              </a:rPr>
              <a:t>Only those people who join such a small group of people can be selected and promoted to the leadership of the collective body</a:t>
            </a:r>
            <a:r>
              <a:rPr lang="en-US">
                <a:latin typeface="Franklin Gothic Book"/>
              </a:rPr>
              <a:t>. </a:t>
            </a:r>
            <a:endParaRPr lang="tr-TR">
              <a:latin typeface="Franklin Gothic 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a:xfrm>
            <a:off x="395288" y="1025525"/>
            <a:ext cx="8229600" cy="5832475"/>
          </a:xfrm>
        </p:spPr>
        <p:txBody>
          <a:bodyPr/>
          <a:lstStyle/>
          <a:p>
            <a:pPr>
              <a:buFont typeface="Wingdings 2" pitchFamily="18" charset="2"/>
              <a:buNone/>
            </a:pPr>
            <a:r>
              <a:rPr lang="tr-TR" sz="2400" smtClean="0"/>
              <a:t>     </a:t>
            </a:r>
            <a:r>
              <a:rPr lang="en-US" sz="2400" smtClean="0"/>
              <a:t>There would also be six people selected at large by</a:t>
            </a:r>
            <a:r>
              <a:rPr lang="tr-TR" sz="2400" smtClean="0"/>
              <a:t> </a:t>
            </a:r>
            <a:r>
              <a:rPr lang="en-US" sz="2400" smtClean="0"/>
              <a:t>election. These six would not be chosen by the selection process just mentioned, but rather by general vote. These six would join the twelve selected by the system described above. Therefore, the number of the collective body of a region would be eighteen.</a:t>
            </a:r>
            <a:endParaRPr lang="tr-TR" sz="2400" smtClean="0"/>
          </a:p>
        </p:txBody>
      </p:sp>
      <p:sp>
        <p:nvSpPr>
          <p:cNvPr id="5" name="4 Metin kutusu"/>
          <p:cNvSpPr txBox="1">
            <a:spLocks noChangeArrowheads="1"/>
          </p:cNvSpPr>
          <p:nvPr/>
        </p:nvSpPr>
        <p:spPr bwMode="auto">
          <a:xfrm>
            <a:off x="1547813" y="3284538"/>
            <a:ext cx="1871662" cy="1016000"/>
          </a:xfrm>
          <a:prstGeom prst="rect">
            <a:avLst/>
          </a:prstGeom>
          <a:noFill/>
          <a:ln w="9525">
            <a:noFill/>
            <a:miter lim="800000"/>
            <a:headEnd/>
            <a:tailEnd/>
          </a:ln>
        </p:spPr>
        <p:txBody>
          <a:bodyPr>
            <a:spAutoFit/>
          </a:bodyPr>
          <a:lstStyle/>
          <a:p>
            <a:pPr algn="ctr"/>
            <a:r>
              <a:rPr lang="tr-TR" sz="2400">
                <a:latin typeface="Franklin Gothic Book"/>
              </a:rPr>
              <a:t>12 </a:t>
            </a:r>
          </a:p>
          <a:p>
            <a:pPr algn="ctr"/>
            <a:r>
              <a:rPr lang="tr-TR">
                <a:latin typeface="Franklin Gothic Book"/>
              </a:rPr>
              <a:t>Selected by the system</a:t>
            </a:r>
          </a:p>
        </p:txBody>
      </p:sp>
      <p:sp>
        <p:nvSpPr>
          <p:cNvPr id="6" name="5 Artı"/>
          <p:cNvSpPr/>
          <p:nvPr/>
        </p:nvSpPr>
        <p:spPr>
          <a:xfrm>
            <a:off x="3924300" y="3500438"/>
            <a:ext cx="647700" cy="64928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7" name="6 Metin kutusu"/>
          <p:cNvSpPr txBox="1">
            <a:spLocks noChangeArrowheads="1"/>
          </p:cNvSpPr>
          <p:nvPr/>
        </p:nvSpPr>
        <p:spPr bwMode="auto">
          <a:xfrm>
            <a:off x="5364163" y="3357563"/>
            <a:ext cx="2160587" cy="738187"/>
          </a:xfrm>
          <a:prstGeom prst="rect">
            <a:avLst/>
          </a:prstGeom>
          <a:noFill/>
          <a:ln w="9525">
            <a:noFill/>
            <a:miter lim="800000"/>
            <a:headEnd/>
            <a:tailEnd/>
          </a:ln>
        </p:spPr>
        <p:txBody>
          <a:bodyPr>
            <a:spAutoFit/>
          </a:bodyPr>
          <a:lstStyle/>
          <a:p>
            <a:pPr algn="ctr"/>
            <a:r>
              <a:rPr lang="tr-TR" sz="2400">
                <a:latin typeface="Franklin Gothic Book"/>
              </a:rPr>
              <a:t>6</a:t>
            </a:r>
          </a:p>
          <a:p>
            <a:pPr algn="ctr"/>
            <a:r>
              <a:rPr lang="tr-TR">
                <a:latin typeface="Franklin Gothic Book"/>
              </a:rPr>
              <a:t> by general vote</a:t>
            </a:r>
          </a:p>
        </p:txBody>
      </p:sp>
      <p:sp>
        <p:nvSpPr>
          <p:cNvPr id="8" name="7 Metin kutusu"/>
          <p:cNvSpPr txBox="1">
            <a:spLocks noChangeArrowheads="1"/>
          </p:cNvSpPr>
          <p:nvPr/>
        </p:nvSpPr>
        <p:spPr bwMode="auto">
          <a:xfrm>
            <a:off x="2771775" y="4868863"/>
            <a:ext cx="3240088" cy="1200150"/>
          </a:xfrm>
          <a:prstGeom prst="rect">
            <a:avLst/>
          </a:prstGeom>
          <a:noFill/>
          <a:ln w="9525">
            <a:noFill/>
            <a:miter lim="800000"/>
            <a:headEnd/>
            <a:tailEnd/>
          </a:ln>
        </p:spPr>
        <p:txBody>
          <a:bodyPr>
            <a:spAutoFit/>
          </a:bodyPr>
          <a:lstStyle/>
          <a:p>
            <a:pPr algn="ctr"/>
            <a:r>
              <a:rPr lang="tr-TR" sz="3600">
                <a:latin typeface="Franklin Gothic Book"/>
              </a:rPr>
              <a:t>18</a:t>
            </a:r>
          </a:p>
          <a:p>
            <a:pPr algn="ctr"/>
            <a:r>
              <a:rPr lang="tr-TR">
                <a:latin typeface="Franklin Gothic Book"/>
              </a:rPr>
              <a:t>The number of leaders in the collective body of a region</a:t>
            </a:r>
            <a:r>
              <a:rPr lang="tr-TR" sz="1400">
                <a:latin typeface="Franklin Gothic Book"/>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a:spLocks noChangeArrowheads="1"/>
          </p:cNvSpPr>
          <p:nvPr/>
        </p:nvSpPr>
        <p:spPr bwMode="auto">
          <a:xfrm>
            <a:off x="2195513" y="1700213"/>
            <a:ext cx="4572000" cy="3140075"/>
          </a:xfrm>
          <a:prstGeom prst="rect">
            <a:avLst/>
          </a:prstGeom>
          <a:noFill/>
          <a:ln w="9525">
            <a:noFill/>
            <a:miter lim="800000"/>
            <a:headEnd/>
            <a:tailEnd/>
          </a:ln>
        </p:spPr>
        <p:txBody>
          <a:bodyPr>
            <a:spAutoFit/>
          </a:bodyPr>
          <a:lstStyle/>
          <a:p>
            <a:pPr algn="just"/>
            <a:r>
              <a:rPr lang="tr-TR">
                <a:latin typeface="Andalus" pitchFamily="18" charset="-78"/>
                <a:cs typeface="Andalus" pitchFamily="18" charset="-78"/>
              </a:rPr>
              <a:t>Let us </a:t>
            </a:r>
            <a:r>
              <a:rPr lang="en-US">
                <a:latin typeface="Andalus" pitchFamily="18" charset="-78"/>
                <a:cs typeface="Andalus" pitchFamily="18" charset="-78"/>
              </a:rPr>
              <a:t>gather together to</a:t>
            </a:r>
            <a:r>
              <a:rPr lang="tr-TR">
                <a:latin typeface="Andalus" pitchFamily="18" charset="-78"/>
                <a:cs typeface="Andalus" pitchFamily="18" charset="-78"/>
              </a:rPr>
              <a:t> study the Words of God and his Final Revelation, i</a:t>
            </a:r>
            <a:r>
              <a:rPr lang="en-US">
                <a:latin typeface="Andalus" pitchFamily="18" charset="-78"/>
                <a:cs typeface="Andalus" pitchFamily="18" charset="-78"/>
              </a:rPr>
              <a:t>n the Name of the most Compassionate, the Merciful, the Lord of the universe</a:t>
            </a:r>
            <a:r>
              <a:rPr lang="tr-TR">
                <a:latin typeface="Andalus" pitchFamily="18" charset="-78"/>
                <a:cs typeface="Andalus" pitchFamily="18" charset="-78"/>
              </a:rPr>
              <a:t>. </a:t>
            </a:r>
          </a:p>
          <a:p>
            <a:pPr algn="just"/>
            <a:endParaRPr lang="tr-TR">
              <a:latin typeface="Andalus" pitchFamily="18" charset="-78"/>
              <a:cs typeface="Andalus" pitchFamily="18" charset="-78"/>
            </a:endParaRPr>
          </a:p>
          <a:p>
            <a:pPr algn="just"/>
            <a:r>
              <a:rPr lang="tr-TR">
                <a:latin typeface="Andalus" pitchFamily="18" charset="-78"/>
                <a:cs typeface="Andalus" pitchFamily="18" charset="-78"/>
              </a:rPr>
              <a:t>Let us take a moment to bring His Energy among ourselves and be One with Him. </a:t>
            </a:r>
          </a:p>
          <a:p>
            <a:pPr algn="just"/>
            <a:endParaRPr lang="tr-TR">
              <a:latin typeface="Andalus" pitchFamily="18" charset="-78"/>
              <a:cs typeface="Andalus" pitchFamily="18" charset="-78"/>
            </a:endParaRPr>
          </a:p>
          <a:p>
            <a:pPr algn="just"/>
            <a:r>
              <a:rPr lang="tr-TR">
                <a:latin typeface="Andalus" pitchFamily="18" charset="-78"/>
                <a:cs typeface="Andalus" pitchFamily="18" charset="-78"/>
              </a:rPr>
              <a:t>All Thanks To Him and All the Glory is His!</a:t>
            </a:r>
          </a:p>
          <a:p>
            <a:endParaRPr lang="tr-TR">
              <a:latin typeface="Andalus" pitchFamily="18" charset="-78"/>
              <a:cs typeface="Andalus" pitchFamily="18" charset="-78"/>
            </a:endParaRPr>
          </a:p>
          <a:p>
            <a:pPr algn="ctr"/>
            <a:r>
              <a:rPr lang="tr-TR">
                <a:latin typeface="Andalus" pitchFamily="18" charset="-78"/>
                <a:cs typeface="Andalus" pitchFamily="18" charset="-78"/>
              </a:rPr>
              <a:t>Sal-Om.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lstStyle/>
          <a:p>
            <a:pPr algn="ctr" fontAlgn="auto">
              <a:spcAft>
                <a:spcPts val="0"/>
              </a:spcAft>
              <a:defRPr/>
            </a:pPr>
            <a:r>
              <a:rPr lang="tr-TR" sz="2800" dirty="0" err="1" smtClean="0">
                <a:solidFill>
                  <a:schemeClr val="tx1"/>
                </a:solidFill>
                <a:latin typeface="+mn-lt"/>
              </a:rPr>
              <a:t>Collective</a:t>
            </a:r>
            <a:r>
              <a:rPr lang="tr-TR" sz="2800" dirty="0" smtClean="0">
                <a:solidFill>
                  <a:schemeClr val="tx1"/>
                </a:solidFill>
                <a:latin typeface="+mn-lt"/>
              </a:rPr>
              <a:t> </a:t>
            </a:r>
            <a:r>
              <a:rPr lang="tr-TR" sz="2800" dirty="0" err="1" smtClean="0">
                <a:solidFill>
                  <a:schemeClr val="tx1"/>
                </a:solidFill>
                <a:latin typeface="+mn-lt"/>
              </a:rPr>
              <a:t>Administrative</a:t>
            </a:r>
            <a:r>
              <a:rPr lang="tr-TR" sz="2800" dirty="0" smtClean="0">
                <a:solidFill>
                  <a:schemeClr val="tx1"/>
                </a:solidFill>
                <a:latin typeface="+mn-lt"/>
              </a:rPr>
              <a:t> </a:t>
            </a:r>
            <a:r>
              <a:rPr lang="tr-TR" sz="2800" dirty="0" err="1" smtClean="0">
                <a:solidFill>
                  <a:schemeClr val="tx1"/>
                </a:solidFill>
                <a:latin typeface="+mn-lt"/>
              </a:rPr>
              <a:t>and</a:t>
            </a:r>
            <a:r>
              <a:rPr lang="tr-TR" sz="2800" dirty="0" smtClean="0">
                <a:solidFill>
                  <a:schemeClr val="tx1"/>
                </a:solidFill>
                <a:latin typeface="+mn-lt"/>
              </a:rPr>
              <a:t> </a:t>
            </a:r>
            <a:r>
              <a:rPr lang="tr-TR" sz="2800" dirty="0" err="1" smtClean="0">
                <a:solidFill>
                  <a:schemeClr val="tx1"/>
                </a:solidFill>
                <a:latin typeface="+mn-lt"/>
              </a:rPr>
              <a:t>Judiciary</a:t>
            </a:r>
            <a:r>
              <a:rPr lang="tr-TR" sz="2800" dirty="0" smtClean="0">
                <a:solidFill>
                  <a:schemeClr val="tx1"/>
                </a:solidFill>
                <a:latin typeface="+mn-lt"/>
              </a:rPr>
              <a:t> </a:t>
            </a:r>
            <a:r>
              <a:rPr lang="tr-TR" sz="2800" dirty="0" err="1" smtClean="0">
                <a:solidFill>
                  <a:schemeClr val="tx1"/>
                </a:solidFill>
                <a:latin typeface="+mn-lt"/>
              </a:rPr>
              <a:t>Bodies</a:t>
            </a:r>
            <a:r>
              <a:rPr lang="tr-TR" sz="2800" dirty="0" smtClean="0">
                <a:solidFill>
                  <a:schemeClr val="tx1"/>
                </a:solidFill>
                <a:latin typeface="+mn-lt"/>
              </a:rPr>
              <a:t> of a Region</a:t>
            </a:r>
            <a:endParaRPr lang="tr-TR" sz="2800" dirty="0">
              <a:solidFill>
                <a:schemeClr val="tx1"/>
              </a:solidFill>
              <a:latin typeface="+mn-lt"/>
            </a:endParaRPr>
          </a:p>
        </p:txBody>
      </p:sp>
      <p:graphicFrame>
        <p:nvGraphicFramePr>
          <p:cNvPr id="4" name="3 İçerik Yer Tutucusu"/>
          <p:cNvGraphicFramePr>
            <a:graphicFrameLocks noGrp="1"/>
          </p:cNvGraphicFramePr>
          <p:nvPr>
            <p:ph idx="1"/>
          </p:nvPr>
        </p:nvGraphicFramePr>
        <p:xfrm>
          <a:off x="323528" y="1412776"/>
          <a:ext cx="8640960" cy="5111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yagram"/>
          <p:cNvGraphicFramePr/>
          <p:nvPr/>
        </p:nvGraphicFramePr>
        <p:xfrm>
          <a:off x="467544" y="1268760"/>
          <a:ext cx="2016224" cy="13681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8313" y="692150"/>
            <a:ext cx="8229600" cy="5976938"/>
          </a:xfrm>
        </p:spPr>
        <p:txBody>
          <a:bodyPr/>
          <a:lstStyle/>
          <a:p>
            <a:endParaRPr lang="tr-TR" sz="2400" smtClean="0"/>
          </a:p>
          <a:p>
            <a:r>
              <a:rPr lang="en-US" sz="2400" smtClean="0"/>
              <a:t>The six leaders elected at large would not be able to assume the positions of world representative, leadership of the collective body, or become a direct reporter for the first time they were elected to the collective body. However, they could assume the position of direct reporter if elected twice, and could be regarded as candidates for leader of the collective body or regional representative to the world body if elected three times.</a:t>
            </a:r>
            <a:endParaRPr lang="tr-TR" sz="2400" smtClean="0"/>
          </a:p>
          <a:p>
            <a:endParaRPr lang="tr-TR" sz="2400" smtClean="0"/>
          </a:p>
          <a:p>
            <a:r>
              <a:rPr lang="tr-TR" sz="2400" smtClean="0"/>
              <a:t>If Elected Twice – </a:t>
            </a:r>
            <a:r>
              <a:rPr lang="tr-TR" sz="2400" smtClean="0">
                <a:solidFill>
                  <a:schemeClr val="accent1"/>
                </a:solidFill>
              </a:rPr>
              <a:t>Candidate for Direct Reporter</a:t>
            </a:r>
          </a:p>
          <a:p>
            <a:r>
              <a:rPr lang="tr-TR" sz="2400" smtClean="0"/>
              <a:t>If Elected Three Times – </a:t>
            </a:r>
            <a:r>
              <a:rPr lang="tr-TR" sz="2400" smtClean="0">
                <a:solidFill>
                  <a:schemeClr val="accent1"/>
                </a:solidFill>
              </a:rPr>
              <a:t>Candidate for Regional Representative </a:t>
            </a:r>
            <a:r>
              <a:rPr lang="tr-TR" sz="2400" smtClean="0"/>
              <a:t>or </a:t>
            </a:r>
            <a:r>
              <a:rPr lang="tr-TR" sz="2400" smtClean="0">
                <a:solidFill>
                  <a:schemeClr val="accent1"/>
                </a:solidFill>
              </a:rPr>
              <a:t>Leader of Collective Body of the Region.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8313" y="620713"/>
            <a:ext cx="8229600" cy="5976937"/>
          </a:xfrm>
        </p:spPr>
        <p:txBody>
          <a:bodyPr/>
          <a:lstStyle/>
          <a:p>
            <a:endParaRPr lang="tr-TR" sz="2400" smtClean="0"/>
          </a:p>
          <a:p>
            <a:r>
              <a:rPr lang="en-US" sz="2400" smtClean="0"/>
              <a:t>If the leader selected from a region did not agree with the decisions made by the person appointed as a replacement, the matter would be decided by the judgment of the leader of the collective body.</a:t>
            </a:r>
            <a:endParaRPr lang="tr-TR" sz="2400" smtClean="0"/>
          </a:p>
          <a:p>
            <a:endParaRPr lang="tr-TR" sz="2400" smtClean="0"/>
          </a:p>
          <a:p>
            <a:r>
              <a:rPr lang="en-US" sz="2400" smtClean="0"/>
              <a:t>If the problem was between the regional world representative or the leader of the collective body and the leader of their </a:t>
            </a:r>
            <a:r>
              <a:rPr lang="tr-TR" sz="2400" smtClean="0"/>
              <a:t>sub</a:t>
            </a:r>
            <a:r>
              <a:rPr lang="en-US" sz="2400" smtClean="0"/>
              <a:t>region, the matter would be solved by majority vote of the collective body or regional Eldest</a:t>
            </a:r>
            <a:r>
              <a:rPr lang="tr-TR" sz="2400" smtClean="0"/>
              <a:t>.</a:t>
            </a:r>
          </a:p>
          <a:p>
            <a:endParaRPr lang="tr-TR" sz="2400" smtClean="0"/>
          </a:p>
          <a:p>
            <a:pPr>
              <a:lnSpc>
                <a:spcPct val="110000"/>
              </a:lnSpc>
            </a:pPr>
            <a:r>
              <a:rPr lang="en-US" sz="2400" smtClean="0"/>
              <a:t>The four reporting directly to the leader of the collective body would not assume leadership of a three-person group including the region from which they have emerged.</a:t>
            </a:r>
            <a:endParaRPr lang="tr-TR"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87824" y="260648"/>
            <a:ext cx="3322712" cy="710952"/>
          </a:xfrm>
        </p:spPr>
        <p:txBody>
          <a:bodyPr/>
          <a:lstStyle/>
          <a:p>
            <a:pPr fontAlgn="auto">
              <a:spcAft>
                <a:spcPts val="0"/>
              </a:spcAft>
              <a:defRPr/>
            </a:pPr>
            <a:r>
              <a:rPr lang="tr-TR" sz="3200" dirty="0" smtClean="0">
                <a:latin typeface="+mn-lt"/>
              </a:rPr>
              <a:t>After 4 </a:t>
            </a:r>
            <a:r>
              <a:rPr lang="tr-TR" sz="3200" dirty="0" err="1" smtClean="0">
                <a:latin typeface="+mn-lt"/>
              </a:rPr>
              <a:t>Years</a:t>
            </a:r>
            <a:endParaRPr lang="tr-TR" sz="3200" dirty="0">
              <a:latin typeface="+mn-lt"/>
            </a:endParaRPr>
          </a:p>
        </p:txBody>
      </p:sp>
      <p:graphicFrame>
        <p:nvGraphicFramePr>
          <p:cNvPr id="4" name="3 İçerik Yer Tutucusu"/>
          <p:cNvGraphicFramePr>
            <a:graphicFrameLocks noGrp="1"/>
          </p:cNvGraphicFramePr>
          <p:nvPr>
            <p:ph idx="1"/>
          </p:nvPr>
        </p:nvGraphicFramePr>
        <p:xfrm>
          <a:off x="467544" y="2060848"/>
          <a:ext cx="2520280" cy="1512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Metin kutusu"/>
          <p:cNvSpPr txBox="1">
            <a:spLocks noChangeArrowheads="1"/>
          </p:cNvSpPr>
          <p:nvPr/>
        </p:nvSpPr>
        <p:spPr bwMode="auto">
          <a:xfrm>
            <a:off x="3779838" y="1628775"/>
            <a:ext cx="1223962" cy="523875"/>
          </a:xfrm>
          <a:prstGeom prst="rect">
            <a:avLst/>
          </a:prstGeom>
          <a:noFill/>
          <a:ln w="9525">
            <a:noFill/>
            <a:miter lim="800000"/>
            <a:headEnd/>
            <a:tailEnd/>
          </a:ln>
        </p:spPr>
        <p:txBody>
          <a:bodyPr>
            <a:spAutoFit/>
          </a:bodyPr>
          <a:lstStyle/>
          <a:p>
            <a:r>
              <a:rPr lang="tr-TR" sz="2800">
                <a:latin typeface="Franklin Gothic Book"/>
              </a:rPr>
              <a:t>Select</a:t>
            </a:r>
          </a:p>
        </p:txBody>
      </p:sp>
      <p:sp>
        <p:nvSpPr>
          <p:cNvPr id="10" name="9 Dikdörtgen"/>
          <p:cNvSpPr>
            <a:spLocks noChangeArrowheads="1"/>
          </p:cNvSpPr>
          <p:nvPr/>
        </p:nvSpPr>
        <p:spPr bwMode="auto">
          <a:xfrm>
            <a:off x="2051050" y="4076700"/>
            <a:ext cx="4860925" cy="2032000"/>
          </a:xfrm>
          <a:prstGeom prst="rect">
            <a:avLst/>
          </a:prstGeom>
          <a:noFill/>
          <a:ln w="9525">
            <a:noFill/>
            <a:miter lim="800000"/>
            <a:headEnd/>
            <a:tailEnd/>
          </a:ln>
        </p:spPr>
        <p:txBody>
          <a:bodyPr>
            <a:spAutoFit/>
          </a:bodyPr>
          <a:lstStyle/>
          <a:p>
            <a:pPr algn="just"/>
            <a:r>
              <a:rPr lang="en-US">
                <a:latin typeface="Franklin Gothic Book"/>
              </a:rPr>
              <a:t>After the selection of these leaders, the rest of the body would return to their regional leadership levels. Then the leaders for the next four years at those levels would be selected, and so on, until all the levels were selected. Because of the dynamics of the system, </a:t>
            </a:r>
            <a:r>
              <a:rPr lang="en-US" b="1">
                <a:latin typeface="Franklin Gothic Book"/>
              </a:rPr>
              <a:t>it should not take a long</a:t>
            </a:r>
            <a:r>
              <a:rPr lang="en-US">
                <a:latin typeface="Franklin Gothic Book"/>
              </a:rPr>
              <a:t> </a:t>
            </a:r>
            <a:r>
              <a:rPr lang="en-US" b="1">
                <a:latin typeface="Franklin Gothic Book"/>
              </a:rPr>
              <a:t>time.</a:t>
            </a:r>
            <a:endParaRPr lang="tr-TR">
              <a:latin typeface="Franklin Gothic Book"/>
            </a:endParaRPr>
          </a:p>
        </p:txBody>
      </p:sp>
      <p:graphicFrame>
        <p:nvGraphicFramePr>
          <p:cNvPr id="11" name="3 İçerik Yer Tutucusu"/>
          <p:cNvGraphicFramePr>
            <a:graphicFrameLocks/>
          </p:cNvGraphicFramePr>
          <p:nvPr/>
        </p:nvGraphicFramePr>
        <p:xfrm>
          <a:off x="5580112" y="2060848"/>
          <a:ext cx="2520280" cy="15121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P spid="10" grpId="0"/>
      <p:bldGraphic spid="11"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8313" y="549275"/>
            <a:ext cx="8229600" cy="5832475"/>
          </a:xfrm>
        </p:spPr>
        <p:txBody>
          <a:bodyPr>
            <a:normAutofit lnSpcReduction="10000"/>
          </a:bodyPr>
          <a:lstStyle/>
          <a:p>
            <a:pPr algn="ctr" fontAlgn="auto">
              <a:spcAft>
                <a:spcPts val="0"/>
              </a:spcAft>
              <a:buFont typeface="Wingdings 2"/>
              <a:buNone/>
              <a:defRPr/>
            </a:pPr>
            <a:r>
              <a:rPr lang="en-US" dirty="0" smtClean="0"/>
              <a:t>Legislative Body (House of Elects)</a:t>
            </a:r>
            <a:endParaRPr lang="tr-TR" dirty="0" smtClean="0"/>
          </a:p>
          <a:p>
            <a:pPr algn="ctr" fontAlgn="auto">
              <a:spcAft>
                <a:spcPts val="0"/>
              </a:spcAft>
              <a:buFont typeface="Wingdings 2"/>
              <a:buNone/>
              <a:defRPr/>
            </a:pPr>
            <a:endParaRPr lang="en-US" dirty="0" smtClean="0"/>
          </a:p>
          <a:p>
            <a:pPr algn="just" fontAlgn="auto">
              <a:spcAft>
                <a:spcPts val="0"/>
              </a:spcAft>
              <a:buFont typeface="Wingdings 2"/>
              <a:buNone/>
              <a:defRPr/>
            </a:pPr>
            <a:r>
              <a:rPr lang="tr-TR" sz="2000" dirty="0" err="1" smtClean="0"/>
              <a:t>Selected</a:t>
            </a:r>
            <a:r>
              <a:rPr lang="tr-TR" sz="2000" dirty="0" smtClean="0"/>
              <a:t> </a:t>
            </a:r>
            <a:r>
              <a:rPr lang="tr-TR" sz="2000" dirty="0" err="1" smtClean="0"/>
              <a:t>from</a:t>
            </a:r>
            <a:r>
              <a:rPr lang="tr-TR" sz="2000" dirty="0" smtClean="0"/>
              <a:t> </a:t>
            </a:r>
            <a:r>
              <a:rPr lang="tr-TR" sz="2000" dirty="0" err="1" smtClean="0"/>
              <a:t>people</a:t>
            </a:r>
            <a:r>
              <a:rPr lang="tr-TR" sz="2000" dirty="0" smtClean="0"/>
              <a:t> </a:t>
            </a:r>
            <a:r>
              <a:rPr lang="en-US" sz="2000" dirty="0" smtClean="0"/>
              <a:t>known for their virtues and</a:t>
            </a:r>
            <a:r>
              <a:rPr lang="tr-TR" sz="2000" dirty="0" smtClean="0"/>
              <a:t> </a:t>
            </a:r>
            <a:r>
              <a:rPr lang="en-US" sz="2000" dirty="0" smtClean="0"/>
              <a:t>willingness to solve</a:t>
            </a:r>
            <a:endParaRPr lang="tr-TR" sz="2000" dirty="0" smtClean="0"/>
          </a:p>
          <a:p>
            <a:pPr algn="just" fontAlgn="auto">
              <a:spcAft>
                <a:spcPts val="0"/>
              </a:spcAft>
              <a:buFont typeface="Wingdings 2"/>
              <a:buNone/>
              <a:defRPr/>
            </a:pPr>
            <a:r>
              <a:rPr lang="en-US" sz="2000" dirty="0" smtClean="0"/>
              <a:t>the problems of their communities, of their regions, and of the world</a:t>
            </a:r>
            <a:endParaRPr lang="tr-TR" sz="2000" dirty="0" smtClean="0"/>
          </a:p>
          <a:p>
            <a:pPr algn="just" fontAlgn="auto">
              <a:spcAft>
                <a:spcPts val="0"/>
              </a:spcAft>
              <a:buFont typeface="Wingdings 2"/>
              <a:buNone/>
              <a:defRPr/>
            </a:pPr>
            <a:r>
              <a:rPr lang="en-US" sz="2000" dirty="0" smtClean="0"/>
              <a:t>in general</a:t>
            </a:r>
            <a:r>
              <a:rPr lang="tr-TR" sz="2000" dirty="0" smtClean="0"/>
              <a:t>.</a:t>
            </a:r>
          </a:p>
          <a:p>
            <a:pPr algn="just" fontAlgn="auto">
              <a:spcAft>
                <a:spcPts val="0"/>
              </a:spcAft>
              <a:buFont typeface="Wingdings 2"/>
              <a:buNone/>
              <a:defRPr/>
            </a:pPr>
            <a:endParaRPr lang="tr-TR" sz="2000" dirty="0" smtClean="0"/>
          </a:p>
          <a:p>
            <a:pPr algn="just" fontAlgn="auto">
              <a:spcAft>
                <a:spcPts val="0"/>
              </a:spcAft>
              <a:buFont typeface="Wingdings 2"/>
              <a:buNone/>
              <a:defRPr/>
            </a:pPr>
            <a:endParaRPr lang="tr-TR" sz="2000" dirty="0" smtClean="0"/>
          </a:p>
          <a:p>
            <a:pPr algn="just" fontAlgn="auto">
              <a:spcAft>
                <a:spcPts val="0"/>
              </a:spcAft>
              <a:buFont typeface="Wingdings 2"/>
              <a:buNone/>
              <a:defRPr/>
            </a:pPr>
            <a:endParaRPr lang="tr-TR" sz="2000" dirty="0" smtClean="0"/>
          </a:p>
          <a:p>
            <a:pPr algn="just" fontAlgn="auto">
              <a:spcAft>
                <a:spcPts val="0"/>
              </a:spcAft>
              <a:buFont typeface="Wingdings 2"/>
              <a:buNone/>
              <a:defRPr/>
            </a:pPr>
            <a:endParaRPr lang="tr-TR" sz="2000" dirty="0" smtClean="0"/>
          </a:p>
          <a:p>
            <a:pPr algn="just" fontAlgn="auto">
              <a:spcAft>
                <a:spcPts val="0"/>
              </a:spcAft>
              <a:buFont typeface="Wingdings 2"/>
              <a:buNone/>
              <a:defRPr/>
            </a:pPr>
            <a:endParaRPr lang="tr-TR" sz="2000" dirty="0" smtClean="0"/>
          </a:p>
          <a:p>
            <a:pPr algn="just" fontAlgn="auto">
              <a:spcAft>
                <a:spcPts val="0"/>
              </a:spcAft>
              <a:buFont typeface="Wingdings 2"/>
              <a:buNone/>
              <a:defRPr/>
            </a:pPr>
            <a:r>
              <a:rPr lang="en-US" sz="2000" dirty="0" smtClean="0"/>
              <a:t>The duty of the Senate would be to study social problems carefully</a:t>
            </a:r>
            <a:endParaRPr lang="tr-TR" sz="2000" dirty="0" smtClean="0"/>
          </a:p>
          <a:p>
            <a:pPr algn="just" fontAlgn="auto">
              <a:spcAft>
                <a:spcPts val="0"/>
              </a:spcAft>
              <a:buFont typeface="Wingdings 2"/>
              <a:buNone/>
              <a:defRPr/>
            </a:pPr>
            <a:r>
              <a:rPr lang="en-US" sz="2000" dirty="0" smtClean="0"/>
              <a:t>and to consider laws for dealing with them. Spiritual values would </a:t>
            </a:r>
            <a:endParaRPr lang="tr-TR" sz="2000" dirty="0" smtClean="0"/>
          </a:p>
          <a:p>
            <a:pPr algn="just" fontAlgn="auto">
              <a:spcAft>
                <a:spcPts val="0"/>
              </a:spcAft>
              <a:buFont typeface="Wingdings 2"/>
              <a:buNone/>
              <a:defRPr/>
            </a:pPr>
            <a:r>
              <a:rPr lang="en-US" sz="2000" dirty="0" smtClean="0"/>
              <a:t>also be regarded in these decisions. The Senate would also have the</a:t>
            </a:r>
            <a:endParaRPr lang="tr-TR" sz="2000" dirty="0" smtClean="0"/>
          </a:p>
          <a:p>
            <a:pPr algn="just" fontAlgn="auto">
              <a:spcAft>
                <a:spcPts val="0"/>
              </a:spcAft>
              <a:buFont typeface="Wingdings 2"/>
              <a:buNone/>
              <a:defRPr/>
            </a:pPr>
            <a:r>
              <a:rPr lang="en-US" sz="2000" dirty="0" smtClean="0"/>
              <a:t>power of impeachment of officials in the administrative and judiciary</a:t>
            </a:r>
            <a:endParaRPr lang="tr-TR" sz="2000" dirty="0" smtClean="0"/>
          </a:p>
          <a:p>
            <a:pPr algn="just" fontAlgn="auto">
              <a:spcAft>
                <a:spcPts val="0"/>
              </a:spcAft>
              <a:buFont typeface="Wingdings 2"/>
              <a:buNone/>
              <a:defRPr/>
            </a:pPr>
            <a:r>
              <a:rPr lang="en-US" sz="2000" dirty="0" smtClean="0"/>
              <a:t>systems.</a:t>
            </a:r>
          </a:p>
        </p:txBody>
      </p:sp>
      <p:pic>
        <p:nvPicPr>
          <p:cNvPr id="4" name="3 Resim" descr="legislative.jpg"/>
          <p:cNvPicPr>
            <a:picLocks noChangeAspect="1"/>
          </p:cNvPicPr>
          <p:nvPr/>
        </p:nvPicPr>
        <p:blipFill>
          <a:blip r:embed="rId2"/>
          <a:srcRect/>
          <a:stretch>
            <a:fillRect/>
          </a:stretch>
        </p:blipFill>
        <p:spPr bwMode="auto">
          <a:xfrm>
            <a:off x="2843213" y="2867025"/>
            <a:ext cx="3024187" cy="1123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calcmode="lin" valueType="num">
                                      <p:cBhvr additive="base">
                                        <p:cTn id="4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8313" y="476250"/>
            <a:ext cx="8229600" cy="5689600"/>
          </a:xfrm>
        </p:spPr>
        <p:txBody>
          <a:bodyPr/>
          <a:lstStyle/>
          <a:p>
            <a:pPr algn="ctr">
              <a:buFont typeface="Wingdings 2" pitchFamily="18" charset="2"/>
              <a:buNone/>
            </a:pPr>
            <a:r>
              <a:rPr lang="tr-TR" b="1" smtClean="0"/>
              <a:t>Elders</a:t>
            </a:r>
          </a:p>
          <a:p>
            <a:pPr>
              <a:buFont typeface="Wingdings 2" pitchFamily="18" charset="2"/>
              <a:buNone/>
            </a:pPr>
            <a:r>
              <a:rPr lang="en-US" sz="2000" smtClean="0"/>
              <a:t>Those who have been elected for two terms as</a:t>
            </a:r>
            <a:r>
              <a:rPr lang="tr-TR" sz="2000" smtClean="0"/>
              <a:t> </a:t>
            </a:r>
            <a:r>
              <a:rPr lang="en-US" sz="2000" smtClean="0"/>
              <a:t>head of the collective</a:t>
            </a:r>
            <a:endParaRPr lang="tr-TR" sz="2000" smtClean="0"/>
          </a:p>
          <a:p>
            <a:pPr>
              <a:buFont typeface="Wingdings 2" pitchFamily="18" charset="2"/>
              <a:buNone/>
            </a:pPr>
            <a:r>
              <a:rPr lang="en-US" sz="2000" smtClean="0"/>
              <a:t>body (administrative body),</a:t>
            </a:r>
            <a:r>
              <a:rPr lang="tr-TR" sz="2000" smtClean="0"/>
              <a:t> </a:t>
            </a:r>
            <a:r>
              <a:rPr lang="en-US" sz="2000" smtClean="0"/>
              <a:t>the judiciary body (Brahmins), and the</a:t>
            </a:r>
            <a:endParaRPr lang="tr-TR" sz="2000" smtClean="0"/>
          </a:p>
          <a:p>
            <a:pPr>
              <a:buFont typeface="Wingdings 2" pitchFamily="18" charset="2"/>
              <a:buNone/>
            </a:pPr>
            <a:r>
              <a:rPr lang="en-US" sz="2000" smtClean="0"/>
              <a:t>legislative</a:t>
            </a:r>
            <a:r>
              <a:rPr lang="tr-TR" sz="2000" smtClean="0"/>
              <a:t> </a:t>
            </a:r>
            <a:r>
              <a:rPr lang="en-US" sz="2000" smtClean="0"/>
              <a:t>body (Senate) would assume the positions of</a:t>
            </a:r>
            <a:r>
              <a:rPr lang="tr-TR" sz="2000" smtClean="0"/>
              <a:t> </a:t>
            </a:r>
            <a:r>
              <a:rPr lang="en-US" sz="2000" smtClean="0"/>
              <a:t>Elders at</a:t>
            </a:r>
            <a:endParaRPr lang="tr-TR" sz="2000" smtClean="0"/>
          </a:p>
          <a:p>
            <a:pPr>
              <a:buFont typeface="Wingdings 2" pitchFamily="18" charset="2"/>
              <a:buNone/>
            </a:pPr>
            <a:r>
              <a:rPr lang="en-US" sz="2000" smtClean="0"/>
              <a:t>those levels. They would be observers of</a:t>
            </a:r>
            <a:r>
              <a:rPr lang="tr-TR" sz="2000" smtClean="0"/>
              <a:t> </a:t>
            </a:r>
            <a:r>
              <a:rPr lang="en-US" sz="2000" smtClean="0"/>
              <a:t>the system. Those people</a:t>
            </a:r>
            <a:endParaRPr lang="tr-TR" sz="2000" smtClean="0"/>
          </a:p>
          <a:p>
            <a:pPr>
              <a:buFont typeface="Wingdings 2" pitchFamily="18" charset="2"/>
              <a:buNone/>
            </a:pPr>
            <a:r>
              <a:rPr lang="en-US" sz="2000" smtClean="0"/>
              <a:t>who were elected to any</a:t>
            </a:r>
            <a:r>
              <a:rPr lang="tr-TR" sz="2000" smtClean="0"/>
              <a:t> </a:t>
            </a:r>
            <a:r>
              <a:rPr lang="en-US" sz="2000" smtClean="0"/>
              <a:t>position at any other level of government for</a:t>
            </a:r>
            <a:endParaRPr lang="tr-TR" sz="2000" smtClean="0"/>
          </a:p>
          <a:p>
            <a:pPr>
              <a:buFont typeface="Wingdings 2" pitchFamily="18" charset="2"/>
              <a:buNone/>
            </a:pPr>
            <a:r>
              <a:rPr lang="tr-TR" sz="2000" smtClean="0"/>
              <a:t>f</a:t>
            </a:r>
            <a:r>
              <a:rPr lang="en-US" sz="2000" smtClean="0"/>
              <a:t>our</a:t>
            </a:r>
            <a:r>
              <a:rPr lang="tr-TR" sz="2000" smtClean="0"/>
              <a:t> </a:t>
            </a:r>
            <a:r>
              <a:rPr lang="en-US" sz="2000" smtClean="0"/>
              <a:t>successive terms (except the direct reporters, who</a:t>
            </a:r>
            <a:r>
              <a:rPr lang="tr-TR" sz="2000" smtClean="0"/>
              <a:t> </a:t>
            </a:r>
            <a:r>
              <a:rPr lang="en-US" sz="2000" smtClean="0"/>
              <a:t>would require</a:t>
            </a:r>
            <a:endParaRPr lang="tr-TR" sz="2000" smtClean="0"/>
          </a:p>
          <a:p>
            <a:pPr>
              <a:buFont typeface="Wingdings 2" pitchFamily="18" charset="2"/>
              <a:buNone/>
            </a:pPr>
            <a:r>
              <a:rPr lang="en-US" sz="2000" smtClean="0"/>
              <a:t>three terms) would gain the title of</a:t>
            </a:r>
            <a:r>
              <a:rPr lang="tr-TR" sz="2000" smtClean="0"/>
              <a:t> </a:t>
            </a:r>
            <a:r>
              <a:rPr lang="en-US" sz="2000" smtClean="0"/>
              <a:t>Elder at that level.</a:t>
            </a:r>
          </a:p>
          <a:p>
            <a:pPr>
              <a:buFont typeface="Wingdings 2" pitchFamily="18" charset="2"/>
              <a:buNone/>
            </a:pPr>
            <a:endParaRPr lang="tr-TR" b="1" smtClean="0"/>
          </a:p>
        </p:txBody>
      </p:sp>
      <p:sp>
        <p:nvSpPr>
          <p:cNvPr id="4" name="3 Dikdörtgen"/>
          <p:cNvSpPr/>
          <p:nvPr/>
        </p:nvSpPr>
        <p:spPr>
          <a:xfrm>
            <a:off x="539552" y="4149080"/>
            <a:ext cx="3338543" cy="95410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If</a:t>
            </a: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r>
              <a:rPr lang="tr-TR"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Selected</a:t>
            </a: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2 </a:t>
            </a:r>
            <a:r>
              <a:rPr lang="tr-TR"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Times</a:t>
            </a:r>
            <a:endPar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a:p>
            <a:pPr algn="ctr" fontAlgn="auto">
              <a:spcBef>
                <a:spcPts val="0"/>
              </a:spcBef>
              <a:spcAft>
                <a:spcPts val="0"/>
              </a:spcAft>
              <a:defRPr/>
            </a:pPr>
            <a:r>
              <a:rPr lang="tr-TR"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Head</a:t>
            </a: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of a Board </a:t>
            </a:r>
            <a:endPar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
        <p:nvSpPr>
          <p:cNvPr id="5" name="4 Dikdörtgen"/>
          <p:cNvSpPr/>
          <p:nvPr/>
        </p:nvSpPr>
        <p:spPr>
          <a:xfrm>
            <a:off x="5004048" y="4149080"/>
            <a:ext cx="3338543" cy="95410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If</a:t>
            </a: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r>
              <a:rPr lang="tr-TR"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Selected</a:t>
            </a: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3 </a:t>
            </a:r>
            <a:r>
              <a:rPr lang="tr-TR"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Times</a:t>
            </a:r>
            <a:endPar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a:p>
            <a:pPr algn="ctr" fontAlgn="auto">
              <a:spcBef>
                <a:spcPts val="0"/>
              </a:spcBef>
              <a:spcAft>
                <a:spcPts val="0"/>
              </a:spcAft>
              <a:defRPr/>
            </a:pPr>
            <a:r>
              <a:rPr lang="tr-TR"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Direct</a:t>
            </a: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r>
              <a:rPr lang="tr-TR"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Reporter</a:t>
            </a:r>
            <a:endPar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
        <p:nvSpPr>
          <p:cNvPr id="6" name="5 Dikdörtgen"/>
          <p:cNvSpPr/>
          <p:nvPr/>
        </p:nvSpPr>
        <p:spPr>
          <a:xfrm>
            <a:off x="2771800" y="5589240"/>
            <a:ext cx="3338543" cy="95410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If</a:t>
            </a: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r>
              <a:rPr lang="tr-TR"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Selected</a:t>
            </a: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4 </a:t>
            </a:r>
            <a:r>
              <a:rPr lang="tr-TR"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Times</a:t>
            </a:r>
            <a:endPar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a:p>
            <a:pPr algn="ctr" fontAlgn="auto">
              <a:spcBef>
                <a:spcPts val="0"/>
              </a:spcBef>
              <a:spcAft>
                <a:spcPts val="0"/>
              </a:spcAft>
              <a:defRPr/>
            </a:pP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At </a:t>
            </a:r>
            <a:r>
              <a:rPr lang="tr-TR"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Any</a:t>
            </a: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r>
              <a:rPr lang="tr-TR"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Other</a:t>
            </a:r>
            <a:r>
              <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r>
              <a:rPr lang="tr-TR"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Level</a:t>
            </a:r>
            <a:endPar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Yamuk"/>
          <p:cNvSpPr/>
          <p:nvPr/>
        </p:nvSpPr>
        <p:spPr>
          <a:xfrm>
            <a:off x="5003800" y="4221163"/>
            <a:ext cx="2160588" cy="216058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0" name="9 Yamuk"/>
          <p:cNvSpPr/>
          <p:nvPr/>
        </p:nvSpPr>
        <p:spPr>
          <a:xfrm>
            <a:off x="1403350" y="4221163"/>
            <a:ext cx="2160588" cy="216058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2" name="11 Yamuk"/>
          <p:cNvSpPr/>
          <p:nvPr/>
        </p:nvSpPr>
        <p:spPr>
          <a:xfrm>
            <a:off x="0" y="1557338"/>
            <a:ext cx="2160588" cy="2159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52228" name="29 Metin kutusu"/>
          <p:cNvSpPr txBox="1">
            <a:spLocks noChangeArrowheads="1"/>
          </p:cNvSpPr>
          <p:nvPr/>
        </p:nvSpPr>
        <p:spPr bwMode="auto">
          <a:xfrm>
            <a:off x="468313" y="2852738"/>
            <a:ext cx="1295400" cy="369887"/>
          </a:xfrm>
          <a:prstGeom prst="rect">
            <a:avLst/>
          </a:prstGeom>
          <a:noFill/>
          <a:ln w="9525">
            <a:noFill/>
            <a:miter lim="800000"/>
            <a:headEnd/>
            <a:tailEnd/>
          </a:ln>
        </p:spPr>
        <p:txBody>
          <a:bodyPr>
            <a:spAutoFit/>
          </a:bodyPr>
          <a:lstStyle/>
          <a:p>
            <a:r>
              <a:rPr lang="tr-TR">
                <a:solidFill>
                  <a:schemeClr val="bg1"/>
                </a:solidFill>
                <a:latin typeface="Franklin Gothic Book"/>
              </a:rPr>
              <a:t>Elders</a:t>
            </a:r>
          </a:p>
        </p:txBody>
      </p:sp>
      <p:sp>
        <p:nvSpPr>
          <p:cNvPr id="52229" name="31 Metin kutusu"/>
          <p:cNvSpPr txBox="1">
            <a:spLocks noChangeArrowheads="1"/>
          </p:cNvSpPr>
          <p:nvPr/>
        </p:nvSpPr>
        <p:spPr bwMode="auto">
          <a:xfrm>
            <a:off x="5580063" y="5589588"/>
            <a:ext cx="1295400" cy="368300"/>
          </a:xfrm>
          <a:prstGeom prst="rect">
            <a:avLst/>
          </a:prstGeom>
          <a:noFill/>
          <a:ln w="9525">
            <a:noFill/>
            <a:miter lim="800000"/>
            <a:headEnd/>
            <a:tailEnd/>
          </a:ln>
        </p:spPr>
        <p:txBody>
          <a:bodyPr>
            <a:spAutoFit/>
          </a:bodyPr>
          <a:lstStyle/>
          <a:p>
            <a:r>
              <a:rPr lang="tr-TR">
                <a:solidFill>
                  <a:schemeClr val="bg1"/>
                </a:solidFill>
                <a:latin typeface="Franklin Gothic Book"/>
              </a:rPr>
              <a:t>Judiciary</a:t>
            </a:r>
          </a:p>
        </p:txBody>
      </p:sp>
      <p:sp>
        <p:nvSpPr>
          <p:cNvPr id="52230" name="32 Metin kutusu"/>
          <p:cNvSpPr txBox="1">
            <a:spLocks noChangeArrowheads="1"/>
          </p:cNvSpPr>
          <p:nvPr/>
        </p:nvSpPr>
        <p:spPr bwMode="auto">
          <a:xfrm>
            <a:off x="1619250" y="5805488"/>
            <a:ext cx="1728788" cy="369887"/>
          </a:xfrm>
          <a:prstGeom prst="rect">
            <a:avLst/>
          </a:prstGeom>
          <a:noFill/>
          <a:ln w="9525">
            <a:noFill/>
            <a:miter lim="800000"/>
            <a:headEnd/>
            <a:tailEnd/>
          </a:ln>
        </p:spPr>
        <p:txBody>
          <a:bodyPr>
            <a:spAutoFit/>
          </a:bodyPr>
          <a:lstStyle/>
          <a:p>
            <a:r>
              <a:rPr lang="tr-TR">
                <a:solidFill>
                  <a:schemeClr val="bg1"/>
                </a:solidFill>
                <a:latin typeface="Franklin Gothic Book"/>
              </a:rPr>
              <a:t>Administrative</a:t>
            </a:r>
          </a:p>
        </p:txBody>
      </p:sp>
      <p:sp>
        <p:nvSpPr>
          <p:cNvPr id="52231" name="58 Metin kutusu"/>
          <p:cNvSpPr txBox="1">
            <a:spLocks noChangeArrowheads="1"/>
          </p:cNvSpPr>
          <p:nvPr/>
        </p:nvSpPr>
        <p:spPr bwMode="auto">
          <a:xfrm>
            <a:off x="1979613" y="6488113"/>
            <a:ext cx="936625" cy="369887"/>
          </a:xfrm>
          <a:prstGeom prst="rect">
            <a:avLst/>
          </a:prstGeom>
          <a:noFill/>
          <a:ln w="9525">
            <a:noFill/>
            <a:miter lim="800000"/>
            <a:headEnd/>
            <a:tailEnd/>
          </a:ln>
        </p:spPr>
        <p:txBody>
          <a:bodyPr>
            <a:spAutoFit/>
          </a:bodyPr>
          <a:lstStyle/>
          <a:p>
            <a:r>
              <a:rPr lang="tr-TR">
                <a:latin typeface="Franklin Gothic Book"/>
              </a:rPr>
              <a:t>People</a:t>
            </a:r>
          </a:p>
        </p:txBody>
      </p:sp>
      <p:sp>
        <p:nvSpPr>
          <p:cNvPr id="52232" name="59 Metin kutusu"/>
          <p:cNvSpPr txBox="1">
            <a:spLocks noChangeArrowheads="1"/>
          </p:cNvSpPr>
          <p:nvPr/>
        </p:nvSpPr>
        <p:spPr bwMode="auto">
          <a:xfrm>
            <a:off x="5724525" y="6488113"/>
            <a:ext cx="935038" cy="369887"/>
          </a:xfrm>
          <a:prstGeom prst="rect">
            <a:avLst/>
          </a:prstGeom>
          <a:noFill/>
          <a:ln w="9525">
            <a:noFill/>
            <a:miter lim="800000"/>
            <a:headEnd/>
            <a:tailEnd/>
          </a:ln>
        </p:spPr>
        <p:txBody>
          <a:bodyPr>
            <a:spAutoFit/>
          </a:bodyPr>
          <a:lstStyle/>
          <a:p>
            <a:r>
              <a:rPr lang="tr-TR">
                <a:latin typeface="Franklin Gothic Book"/>
              </a:rPr>
              <a:t>People</a:t>
            </a:r>
          </a:p>
        </p:txBody>
      </p:sp>
      <p:sp>
        <p:nvSpPr>
          <p:cNvPr id="52233" name="60 Metin kutusu"/>
          <p:cNvSpPr txBox="1">
            <a:spLocks noChangeArrowheads="1"/>
          </p:cNvSpPr>
          <p:nvPr/>
        </p:nvSpPr>
        <p:spPr bwMode="auto">
          <a:xfrm>
            <a:off x="7885113" y="5229225"/>
            <a:ext cx="935037" cy="369888"/>
          </a:xfrm>
          <a:prstGeom prst="rect">
            <a:avLst/>
          </a:prstGeom>
          <a:noFill/>
          <a:ln w="9525">
            <a:noFill/>
            <a:miter lim="800000"/>
            <a:headEnd/>
            <a:tailEnd/>
          </a:ln>
        </p:spPr>
        <p:txBody>
          <a:bodyPr>
            <a:spAutoFit/>
          </a:bodyPr>
          <a:lstStyle/>
          <a:p>
            <a:r>
              <a:rPr lang="tr-TR">
                <a:latin typeface="Franklin Gothic Book"/>
              </a:rPr>
              <a:t>People</a:t>
            </a:r>
          </a:p>
        </p:txBody>
      </p:sp>
      <p:grpSp>
        <p:nvGrpSpPr>
          <p:cNvPr id="81" name="80 Grup"/>
          <p:cNvGrpSpPr>
            <a:grpSpLocks/>
          </p:cNvGrpSpPr>
          <p:nvPr/>
        </p:nvGrpSpPr>
        <p:grpSpPr bwMode="auto">
          <a:xfrm>
            <a:off x="2266950" y="3717925"/>
            <a:ext cx="6194425" cy="2879725"/>
            <a:chOff x="2266950" y="3717826"/>
            <a:chExt cx="6194276" cy="2880320"/>
          </a:xfrm>
        </p:grpSpPr>
        <p:cxnSp>
          <p:nvCxnSpPr>
            <p:cNvPr id="67" name="66 Düz Ok Bağlayıcısı"/>
            <p:cNvCxnSpPr/>
            <p:nvPr/>
          </p:nvCxnSpPr>
          <p:spPr>
            <a:xfrm rot="5400000" flipH="1" flipV="1">
              <a:off x="7668106" y="4509359"/>
              <a:ext cx="15846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68 Düz Ok Bağlayıcısı"/>
            <p:cNvCxnSpPr/>
            <p:nvPr/>
          </p:nvCxnSpPr>
          <p:spPr>
            <a:xfrm rot="5400000" flipH="1" flipV="1">
              <a:off x="6191925" y="6489380"/>
              <a:ext cx="21594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75 Düz Ok Bağlayıcısı"/>
            <p:cNvCxnSpPr/>
            <p:nvPr/>
          </p:nvCxnSpPr>
          <p:spPr>
            <a:xfrm rot="5400000" flipH="1" flipV="1">
              <a:off x="2159772" y="6489380"/>
              <a:ext cx="21594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9" name="78 Grup"/>
          <p:cNvGrpSpPr>
            <a:grpSpLocks/>
          </p:cNvGrpSpPr>
          <p:nvPr/>
        </p:nvGrpSpPr>
        <p:grpSpPr bwMode="auto">
          <a:xfrm>
            <a:off x="3132138" y="2276475"/>
            <a:ext cx="5256212" cy="2808288"/>
            <a:chOff x="3131840" y="2276872"/>
            <a:chExt cx="5256584" cy="2808312"/>
          </a:xfrm>
        </p:grpSpPr>
        <p:cxnSp>
          <p:nvCxnSpPr>
            <p:cNvPr id="56" name="55 Düz Ok Bağlayıcısı"/>
            <p:cNvCxnSpPr/>
            <p:nvPr/>
          </p:nvCxnSpPr>
          <p:spPr>
            <a:xfrm rot="10800000" flipV="1">
              <a:off x="3131840" y="2276872"/>
              <a:ext cx="4103977" cy="259241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8" name="57 Düz Ok Bağlayıcısı"/>
            <p:cNvCxnSpPr/>
            <p:nvPr/>
          </p:nvCxnSpPr>
          <p:spPr>
            <a:xfrm rot="10800000" flipV="1">
              <a:off x="6803987" y="3789773"/>
              <a:ext cx="1584437" cy="129541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0" name="79 Grup"/>
          <p:cNvGrpSpPr>
            <a:grpSpLocks/>
          </p:cNvGrpSpPr>
          <p:nvPr/>
        </p:nvGrpSpPr>
        <p:grpSpPr bwMode="auto">
          <a:xfrm>
            <a:off x="971550" y="3068638"/>
            <a:ext cx="4464050" cy="2016125"/>
            <a:chOff x="971600" y="3068960"/>
            <a:chExt cx="4464496" cy="2016224"/>
          </a:xfrm>
        </p:grpSpPr>
        <p:cxnSp>
          <p:nvCxnSpPr>
            <p:cNvPr id="63" name="62 Düz Ok Bağlayıcısı"/>
            <p:cNvCxnSpPr/>
            <p:nvPr/>
          </p:nvCxnSpPr>
          <p:spPr>
            <a:xfrm rot="16200000" flipV="1">
              <a:off x="647752" y="4040539"/>
              <a:ext cx="1368492" cy="720797"/>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64 Düz Ok Bağlayıcısı"/>
            <p:cNvCxnSpPr/>
            <p:nvPr/>
          </p:nvCxnSpPr>
          <p:spPr>
            <a:xfrm rot="10800000">
              <a:off x="1979764" y="3068960"/>
              <a:ext cx="3456332" cy="1655843"/>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8" name="77 Grup"/>
          <p:cNvGrpSpPr>
            <a:grpSpLocks/>
          </p:cNvGrpSpPr>
          <p:nvPr/>
        </p:nvGrpSpPr>
        <p:grpSpPr bwMode="auto">
          <a:xfrm>
            <a:off x="2051050" y="2133600"/>
            <a:ext cx="3241675" cy="3167063"/>
            <a:chOff x="2051720" y="2132856"/>
            <a:chExt cx="3240360" cy="3168352"/>
          </a:xfrm>
        </p:grpSpPr>
        <p:cxnSp>
          <p:nvCxnSpPr>
            <p:cNvPr id="35" name="34 Düz Ok Bağlayıcısı"/>
            <p:cNvCxnSpPr/>
            <p:nvPr/>
          </p:nvCxnSpPr>
          <p:spPr>
            <a:xfrm flipV="1">
              <a:off x="3275186" y="4508723"/>
              <a:ext cx="1152057" cy="792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Düz Ok Bağlayıcısı"/>
            <p:cNvCxnSpPr/>
            <p:nvPr/>
          </p:nvCxnSpPr>
          <p:spPr>
            <a:xfrm rot="10800000">
              <a:off x="4427244" y="4508723"/>
              <a:ext cx="864836" cy="792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45 Düz Ok Bağlayıcısı"/>
            <p:cNvCxnSpPr/>
            <p:nvPr/>
          </p:nvCxnSpPr>
          <p:spPr>
            <a:xfrm rot="5400000" flipH="1" flipV="1">
              <a:off x="3239281" y="3320819"/>
              <a:ext cx="2448921" cy="72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52 Düz Ok Bağlayıcısı"/>
            <p:cNvCxnSpPr/>
            <p:nvPr/>
          </p:nvCxnSpPr>
          <p:spPr>
            <a:xfrm>
              <a:off x="2051720" y="3284262"/>
              <a:ext cx="2304115" cy="12244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7" name="76 Grup"/>
          <p:cNvGrpSpPr>
            <a:grpSpLocks/>
          </p:cNvGrpSpPr>
          <p:nvPr/>
        </p:nvGrpSpPr>
        <p:grpSpPr bwMode="auto">
          <a:xfrm>
            <a:off x="1908175" y="1341438"/>
            <a:ext cx="5256213" cy="2879725"/>
            <a:chOff x="1907704" y="1772816"/>
            <a:chExt cx="5256584" cy="2448272"/>
          </a:xfrm>
        </p:grpSpPr>
        <p:cxnSp>
          <p:nvCxnSpPr>
            <p:cNvPr id="18" name="17 Düz Ok Bağlayıcısı"/>
            <p:cNvCxnSpPr/>
            <p:nvPr/>
          </p:nvCxnSpPr>
          <p:spPr>
            <a:xfrm>
              <a:off x="5363936" y="1844347"/>
              <a:ext cx="1800352" cy="10081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Düz Ok Bağlayıcısı"/>
            <p:cNvCxnSpPr/>
            <p:nvPr/>
          </p:nvCxnSpPr>
          <p:spPr>
            <a:xfrm rot="5400000">
              <a:off x="2518907" y="2528665"/>
              <a:ext cx="2160796" cy="122404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Düz Ok Bağlayıcısı"/>
            <p:cNvCxnSpPr/>
            <p:nvPr/>
          </p:nvCxnSpPr>
          <p:spPr>
            <a:xfrm rot="16200000" flipH="1">
              <a:off x="4247816" y="2744581"/>
              <a:ext cx="2160796" cy="7922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Düz Ok Bağlayıcısı"/>
            <p:cNvCxnSpPr/>
            <p:nvPr/>
          </p:nvCxnSpPr>
          <p:spPr>
            <a:xfrm rot="10800000" flipV="1">
              <a:off x="1907704" y="1772816"/>
              <a:ext cx="1871795" cy="11526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6 Yamuk"/>
          <p:cNvSpPr/>
          <p:nvPr/>
        </p:nvSpPr>
        <p:spPr>
          <a:xfrm>
            <a:off x="6875463" y="1557338"/>
            <a:ext cx="2160587" cy="2159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52240" name="30 Metin kutusu"/>
          <p:cNvSpPr txBox="1">
            <a:spLocks noChangeArrowheads="1"/>
          </p:cNvSpPr>
          <p:nvPr/>
        </p:nvSpPr>
        <p:spPr bwMode="auto">
          <a:xfrm>
            <a:off x="7380288" y="3068638"/>
            <a:ext cx="1295400" cy="369887"/>
          </a:xfrm>
          <a:prstGeom prst="rect">
            <a:avLst/>
          </a:prstGeom>
          <a:noFill/>
          <a:ln w="9525">
            <a:noFill/>
            <a:miter lim="800000"/>
            <a:headEnd/>
            <a:tailEnd/>
          </a:ln>
        </p:spPr>
        <p:txBody>
          <a:bodyPr>
            <a:spAutoFit/>
          </a:bodyPr>
          <a:lstStyle/>
          <a:p>
            <a:r>
              <a:rPr lang="tr-TR">
                <a:solidFill>
                  <a:schemeClr val="bg1"/>
                </a:solidFill>
                <a:latin typeface="Franklin Gothic Book"/>
              </a:rPr>
              <a:t>Legislative</a:t>
            </a:r>
          </a:p>
        </p:txBody>
      </p:sp>
      <p:pic>
        <p:nvPicPr>
          <p:cNvPr id="52241" name="7 Resim" descr="allseein.bmp"/>
          <p:cNvPicPr>
            <a:picLocks noChangeAspect="1"/>
          </p:cNvPicPr>
          <p:nvPr/>
        </p:nvPicPr>
        <p:blipFill>
          <a:blip r:embed="rId3"/>
          <a:srcRect/>
          <a:stretch>
            <a:fillRect/>
          </a:stretch>
        </p:blipFill>
        <p:spPr bwMode="auto">
          <a:xfrm>
            <a:off x="3563938" y="692150"/>
            <a:ext cx="2087562" cy="1446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anim calcmode="lin" valueType="num">
                                      <p:cBhvr additive="base">
                                        <p:cTn id="13" dur="500" fill="hold"/>
                                        <p:tgtEl>
                                          <p:spTgt spid="78"/>
                                        </p:tgtEl>
                                        <p:attrNameLst>
                                          <p:attrName>ppt_x</p:attrName>
                                        </p:attrNameLst>
                                      </p:cBhvr>
                                      <p:tavLst>
                                        <p:tav tm="0">
                                          <p:val>
                                            <p:strVal val="#ppt_x"/>
                                          </p:val>
                                        </p:tav>
                                        <p:tav tm="100000">
                                          <p:val>
                                            <p:strVal val="#ppt_x"/>
                                          </p:val>
                                        </p:tav>
                                      </p:tavLst>
                                    </p:anim>
                                    <p:anim calcmode="lin" valueType="num">
                                      <p:cBhvr additive="base">
                                        <p:cTn id="1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500" fill="hold"/>
                                        <p:tgtEl>
                                          <p:spTgt spid="80"/>
                                        </p:tgtEl>
                                        <p:attrNameLst>
                                          <p:attrName>ppt_x</p:attrName>
                                        </p:attrNameLst>
                                      </p:cBhvr>
                                      <p:tavLst>
                                        <p:tav tm="0">
                                          <p:val>
                                            <p:strVal val="#ppt_x"/>
                                          </p:val>
                                        </p:tav>
                                        <p:tav tm="100000">
                                          <p:val>
                                            <p:strVal val="#ppt_x"/>
                                          </p:val>
                                        </p:tav>
                                      </p:tavLst>
                                    </p:anim>
                                    <p:anim calcmode="lin" valueType="num">
                                      <p:cBhvr additive="base">
                                        <p:cTn id="20"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
                                        </p:tgtEl>
                                        <p:attrNameLst>
                                          <p:attrName>style.visibility</p:attrName>
                                        </p:attrNameLst>
                                      </p:cBhvr>
                                      <p:to>
                                        <p:strVal val="visible"/>
                                      </p:to>
                                    </p:set>
                                    <p:anim calcmode="lin" valueType="num">
                                      <p:cBhvr additive="base">
                                        <p:cTn id="25" dur="500" fill="hold"/>
                                        <p:tgtEl>
                                          <p:spTgt spid="79"/>
                                        </p:tgtEl>
                                        <p:attrNameLst>
                                          <p:attrName>ppt_x</p:attrName>
                                        </p:attrNameLst>
                                      </p:cBhvr>
                                      <p:tavLst>
                                        <p:tav tm="0">
                                          <p:val>
                                            <p:strVal val="#ppt_x"/>
                                          </p:val>
                                        </p:tav>
                                        <p:tav tm="100000">
                                          <p:val>
                                            <p:strVal val="#ppt_x"/>
                                          </p:val>
                                        </p:tav>
                                      </p:tavLst>
                                    </p:anim>
                                    <p:anim calcmode="lin" valueType="num">
                                      <p:cBhvr additive="base">
                                        <p:cTn id="2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500" fill="hold"/>
                                        <p:tgtEl>
                                          <p:spTgt spid="81"/>
                                        </p:tgtEl>
                                        <p:attrNameLst>
                                          <p:attrName>ppt_x</p:attrName>
                                        </p:attrNameLst>
                                      </p:cBhvr>
                                      <p:tavLst>
                                        <p:tav tm="0">
                                          <p:val>
                                            <p:strVal val="#ppt_x"/>
                                          </p:val>
                                        </p:tav>
                                        <p:tav tm="100000">
                                          <p:val>
                                            <p:strVal val="#ppt_x"/>
                                          </p:val>
                                        </p:tav>
                                      </p:tavLst>
                                    </p:anim>
                                    <p:anim calcmode="lin" valueType="num">
                                      <p:cBhvr additive="base">
                                        <p:cTn id="32"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2 İçerik Yer Tutucusu"/>
          <p:cNvSpPr>
            <a:spLocks noGrp="1"/>
          </p:cNvSpPr>
          <p:nvPr>
            <p:ph idx="1"/>
          </p:nvPr>
        </p:nvSpPr>
        <p:spPr>
          <a:xfrm>
            <a:off x="468313" y="549275"/>
            <a:ext cx="8229600" cy="5559425"/>
          </a:xfrm>
        </p:spPr>
        <p:txBody>
          <a:bodyPr/>
          <a:lstStyle/>
          <a:p>
            <a:pPr algn="ctr">
              <a:buFont typeface="Wingdings 2" pitchFamily="18" charset="2"/>
              <a:buNone/>
            </a:pPr>
            <a:r>
              <a:rPr lang="tr-TR" smtClean="0"/>
              <a:t>Decision Making Process</a:t>
            </a:r>
          </a:p>
          <a:p>
            <a:pPr>
              <a:buFont typeface="Wingdings 2" pitchFamily="18" charset="2"/>
              <a:buNone/>
            </a:pPr>
            <a:endParaRPr lang="tr-TR" smtClean="0"/>
          </a:p>
          <a:p>
            <a:pPr>
              <a:buFont typeface="Wingdings 2" pitchFamily="18" charset="2"/>
              <a:buNone/>
            </a:pPr>
            <a:endParaRPr lang="tr-TR" smtClean="0"/>
          </a:p>
        </p:txBody>
      </p:sp>
      <p:sp>
        <p:nvSpPr>
          <p:cNvPr id="4" name="3 Yamuk"/>
          <p:cNvSpPr/>
          <p:nvPr/>
        </p:nvSpPr>
        <p:spPr>
          <a:xfrm>
            <a:off x="827088" y="1916113"/>
            <a:ext cx="2160587" cy="216058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54275" name="4 Metin kutusu"/>
          <p:cNvSpPr txBox="1">
            <a:spLocks noChangeArrowheads="1"/>
          </p:cNvSpPr>
          <p:nvPr/>
        </p:nvSpPr>
        <p:spPr bwMode="auto">
          <a:xfrm>
            <a:off x="1187450" y="3500438"/>
            <a:ext cx="1296988" cy="369887"/>
          </a:xfrm>
          <a:prstGeom prst="rect">
            <a:avLst/>
          </a:prstGeom>
          <a:noFill/>
          <a:ln w="9525">
            <a:noFill/>
            <a:miter lim="800000"/>
            <a:headEnd/>
            <a:tailEnd/>
          </a:ln>
        </p:spPr>
        <p:txBody>
          <a:bodyPr>
            <a:spAutoFit/>
          </a:bodyPr>
          <a:lstStyle/>
          <a:p>
            <a:r>
              <a:rPr lang="tr-TR">
                <a:solidFill>
                  <a:schemeClr val="bg1"/>
                </a:solidFill>
                <a:latin typeface="Franklin Gothic Book"/>
              </a:rPr>
              <a:t>Legislative</a:t>
            </a:r>
          </a:p>
        </p:txBody>
      </p:sp>
      <p:sp>
        <p:nvSpPr>
          <p:cNvPr id="7" name="6 Dikdörtgen"/>
          <p:cNvSpPr/>
          <p:nvPr/>
        </p:nvSpPr>
        <p:spPr>
          <a:xfrm>
            <a:off x="468313" y="4724400"/>
            <a:ext cx="1800225" cy="64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54277" name="5 Metin kutusu"/>
          <p:cNvSpPr txBox="1">
            <a:spLocks noChangeArrowheads="1"/>
          </p:cNvSpPr>
          <p:nvPr/>
        </p:nvSpPr>
        <p:spPr bwMode="auto">
          <a:xfrm>
            <a:off x="468313" y="4868863"/>
            <a:ext cx="1800225" cy="366712"/>
          </a:xfrm>
          <a:prstGeom prst="rect">
            <a:avLst/>
          </a:prstGeom>
          <a:noFill/>
          <a:ln w="9525">
            <a:noFill/>
            <a:miter lim="800000"/>
            <a:headEnd/>
            <a:tailEnd/>
          </a:ln>
        </p:spPr>
        <p:txBody>
          <a:bodyPr>
            <a:spAutoFit/>
          </a:bodyPr>
          <a:lstStyle/>
          <a:p>
            <a:pPr algn="ctr"/>
            <a:r>
              <a:rPr lang="en-US">
                <a:solidFill>
                  <a:schemeClr val="bg1"/>
                </a:solidFill>
                <a:latin typeface="Franklin Gothic Book"/>
              </a:rPr>
              <a:t>Committees</a:t>
            </a:r>
            <a:endParaRPr lang="tr-TR">
              <a:solidFill>
                <a:schemeClr val="bg1"/>
              </a:solidFill>
              <a:latin typeface="Franklin Gothic Book"/>
            </a:endParaRPr>
          </a:p>
        </p:txBody>
      </p:sp>
      <p:sp>
        <p:nvSpPr>
          <p:cNvPr id="54278" name="7 Metin kutusu"/>
          <p:cNvSpPr txBox="1">
            <a:spLocks noChangeArrowheads="1"/>
          </p:cNvSpPr>
          <p:nvPr/>
        </p:nvSpPr>
        <p:spPr bwMode="auto">
          <a:xfrm>
            <a:off x="179388" y="5732463"/>
            <a:ext cx="2592387" cy="647700"/>
          </a:xfrm>
          <a:prstGeom prst="rect">
            <a:avLst/>
          </a:prstGeom>
          <a:noFill/>
          <a:ln w="9525">
            <a:noFill/>
            <a:miter lim="800000"/>
            <a:headEnd/>
            <a:tailEnd/>
          </a:ln>
        </p:spPr>
        <p:txBody>
          <a:bodyPr>
            <a:spAutoFit/>
          </a:bodyPr>
          <a:lstStyle/>
          <a:p>
            <a:pPr algn="ctr"/>
            <a:r>
              <a:rPr lang="tr-TR">
                <a:latin typeface="Franklin Gothic Book"/>
              </a:rPr>
              <a:t>People, Groups, Governmental Bodies</a:t>
            </a:r>
          </a:p>
        </p:txBody>
      </p:sp>
      <p:cxnSp>
        <p:nvCxnSpPr>
          <p:cNvPr id="10" name="9 Düz Ok Bağlayıcısı"/>
          <p:cNvCxnSpPr>
            <a:endCxn id="7" idx="2"/>
          </p:cNvCxnSpPr>
          <p:nvPr/>
        </p:nvCxnSpPr>
        <p:spPr>
          <a:xfrm rot="16200000" flipV="1">
            <a:off x="1134269" y="5607844"/>
            <a:ext cx="503237" cy="34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Düz Ok Bağlayıcısı"/>
          <p:cNvCxnSpPr>
            <a:stCxn id="7" idx="0"/>
          </p:cNvCxnSpPr>
          <p:nvPr/>
        </p:nvCxnSpPr>
        <p:spPr>
          <a:xfrm rot="5400000" flipH="1" flipV="1">
            <a:off x="1098550" y="4346575"/>
            <a:ext cx="647700" cy="107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Dikdörtgen"/>
          <p:cNvSpPr>
            <a:spLocks noChangeArrowheads="1"/>
          </p:cNvSpPr>
          <p:nvPr/>
        </p:nvSpPr>
        <p:spPr bwMode="auto">
          <a:xfrm>
            <a:off x="179388" y="2133600"/>
            <a:ext cx="3348037" cy="922338"/>
          </a:xfrm>
          <a:prstGeom prst="rect">
            <a:avLst/>
          </a:prstGeom>
          <a:noFill/>
          <a:ln w="9525">
            <a:noFill/>
            <a:miter lim="800000"/>
            <a:headEnd/>
            <a:tailEnd/>
          </a:ln>
        </p:spPr>
        <p:txBody>
          <a:bodyPr>
            <a:spAutoFit/>
          </a:bodyPr>
          <a:lstStyle/>
          <a:p>
            <a:pPr algn="ctr"/>
            <a:r>
              <a:rPr lang="tr-TR">
                <a:latin typeface="Franklin Gothic Book"/>
              </a:rPr>
              <a:t>Study </a:t>
            </a:r>
            <a:r>
              <a:rPr lang="en-US">
                <a:latin typeface="Franklin Gothic Book"/>
              </a:rPr>
              <a:t>a proposal from the point of view of practicality and justness</a:t>
            </a:r>
            <a:endParaRPr lang="tr-TR">
              <a:latin typeface="Franklin Gothic Book"/>
            </a:endParaRPr>
          </a:p>
        </p:txBody>
      </p:sp>
      <p:sp>
        <p:nvSpPr>
          <p:cNvPr id="14" name="13 Yamuk"/>
          <p:cNvSpPr/>
          <p:nvPr/>
        </p:nvSpPr>
        <p:spPr>
          <a:xfrm>
            <a:off x="6443663" y="2133600"/>
            <a:ext cx="2160587" cy="2159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5" name="14 Yamuk"/>
          <p:cNvSpPr/>
          <p:nvPr/>
        </p:nvSpPr>
        <p:spPr>
          <a:xfrm>
            <a:off x="3779838" y="4437063"/>
            <a:ext cx="2160587" cy="216058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54284" name="15 Resim" descr="allseein.bmp"/>
          <p:cNvPicPr>
            <a:picLocks noChangeAspect="1"/>
          </p:cNvPicPr>
          <p:nvPr/>
        </p:nvPicPr>
        <p:blipFill>
          <a:blip r:embed="rId2"/>
          <a:srcRect/>
          <a:stretch>
            <a:fillRect/>
          </a:stretch>
        </p:blipFill>
        <p:spPr bwMode="auto">
          <a:xfrm>
            <a:off x="3779838" y="1268413"/>
            <a:ext cx="1368425" cy="1014412"/>
          </a:xfrm>
          <a:prstGeom prst="rect">
            <a:avLst/>
          </a:prstGeom>
          <a:noFill/>
          <a:ln w="9525">
            <a:noFill/>
            <a:miter lim="800000"/>
            <a:headEnd/>
            <a:tailEnd/>
          </a:ln>
        </p:spPr>
      </p:pic>
      <p:sp>
        <p:nvSpPr>
          <p:cNvPr id="54285" name="16 Metin kutusu"/>
          <p:cNvSpPr txBox="1">
            <a:spLocks noChangeArrowheads="1"/>
          </p:cNvSpPr>
          <p:nvPr/>
        </p:nvSpPr>
        <p:spPr bwMode="auto">
          <a:xfrm>
            <a:off x="3995738" y="6021388"/>
            <a:ext cx="1728787" cy="369887"/>
          </a:xfrm>
          <a:prstGeom prst="rect">
            <a:avLst/>
          </a:prstGeom>
          <a:noFill/>
          <a:ln w="9525">
            <a:noFill/>
            <a:miter lim="800000"/>
            <a:headEnd/>
            <a:tailEnd/>
          </a:ln>
        </p:spPr>
        <p:txBody>
          <a:bodyPr>
            <a:spAutoFit/>
          </a:bodyPr>
          <a:lstStyle/>
          <a:p>
            <a:r>
              <a:rPr lang="tr-TR">
                <a:solidFill>
                  <a:schemeClr val="bg1"/>
                </a:solidFill>
                <a:latin typeface="Franklin Gothic Book"/>
              </a:rPr>
              <a:t>Administrative</a:t>
            </a:r>
          </a:p>
        </p:txBody>
      </p:sp>
      <p:sp>
        <p:nvSpPr>
          <p:cNvPr id="54286" name="17 Metin kutusu"/>
          <p:cNvSpPr txBox="1">
            <a:spLocks noChangeArrowheads="1"/>
          </p:cNvSpPr>
          <p:nvPr/>
        </p:nvSpPr>
        <p:spPr bwMode="auto">
          <a:xfrm>
            <a:off x="6875463" y="3644900"/>
            <a:ext cx="1296987" cy="369888"/>
          </a:xfrm>
          <a:prstGeom prst="rect">
            <a:avLst/>
          </a:prstGeom>
          <a:noFill/>
          <a:ln w="9525">
            <a:noFill/>
            <a:miter lim="800000"/>
            <a:headEnd/>
            <a:tailEnd/>
          </a:ln>
        </p:spPr>
        <p:txBody>
          <a:bodyPr>
            <a:spAutoFit/>
          </a:bodyPr>
          <a:lstStyle/>
          <a:p>
            <a:r>
              <a:rPr lang="tr-TR">
                <a:solidFill>
                  <a:schemeClr val="bg1"/>
                </a:solidFill>
                <a:latin typeface="Franklin Gothic Book"/>
              </a:rPr>
              <a:t>Judiciary</a:t>
            </a:r>
          </a:p>
        </p:txBody>
      </p:sp>
      <p:cxnSp>
        <p:nvCxnSpPr>
          <p:cNvPr id="20" name="19 Düz Ok Bağlayıcısı"/>
          <p:cNvCxnSpPr/>
          <p:nvPr/>
        </p:nvCxnSpPr>
        <p:spPr>
          <a:xfrm>
            <a:off x="2771775" y="2924175"/>
            <a:ext cx="3816350" cy="649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Düz Ok Bağlayıcısı"/>
          <p:cNvCxnSpPr/>
          <p:nvPr/>
        </p:nvCxnSpPr>
        <p:spPr>
          <a:xfrm>
            <a:off x="2700338" y="4076700"/>
            <a:ext cx="1366837" cy="1223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22 Dikdörtgen"/>
          <p:cNvSpPr>
            <a:spLocks noChangeArrowheads="1"/>
          </p:cNvSpPr>
          <p:nvPr/>
        </p:nvSpPr>
        <p:spPr bwMode="auto">
          <a:xfrm>
            <a:off x="6227763" y="2349500"/>
            <a:ext cx="2665412" cy="915988"/>
          </a:xfrm>
          <a:prstGeom prst="rect">
            <a:avLst/>
          </a:prstGeom>
          <a:noFill/>
          <a:ln w="9525">
            <a:noFill/>
            <a:miter lim="800000"/>
            <a:headEnd/>
            <a:tailEnd/>
          </a:ln>
        </p:spPr>
        <p:txBody>
          <a:bodyPr>
            <a:spAutoFit/>
          </a:bodyPr>
          <a:lstStyle/>
          <a:p>
            <a:pPr algn="ctr"/>
            <a:r>
              <a:rPr lang="en-US">
                <a:latin typeface="Franklin Gothic Book"/>
              </a:rPr>
              <a:t>Study it from the point of view of spirituality and justness</a:t>
            </a:r>
            <a:endParaRPr lang="tr-TR">
              <a:latin typeface="Franklin Gothic Book"/>
            </a:endParaRPr>
          </a:p>
        </p:txBody>
      </p:sp>
      <p:sp>
        <p:nvSpPr>
          <p:cNvPr id="24" name="23 Dikdörtgen"/>
          <p:cNvSpPr>
            <a:spLocks noChangeArrowheads="1"/>
          </p:cNvSpPr>
          <p:nvPr/>
        </p:nvSpPr>
        <p:spPr bwMode="auto">
          <a:xfrm>
            <a:off x="3779838" y="4581525"/>
            <a:ext cx="2305050" cy="1190625"/>
          </a:xfrm>
          <a:prstGeom prst="rect">
            <a:avLst/>
          </a:prstGeom>
          <a:noFill/>
          <a:ln w="9525">
            <a:noFill/>
            <a:miter lim="800000"/>
            <a:headEnd/>
            <a:tailEnd/>
          </a:ln>
        </p:spPr>
        <p:txBody>
          <a:bodyPr>
            <a:spAutoFit/>
          </a:bodyPr>
          <a:lstStyle/>
          <a:p>
            <a:pPr algn="ctr"/>
            <a:r>
              <a:rPr lang="en-US">
                <a:latin typeface="Franklin Gothic Book"/>
              </a:rPr>
              <a:t>Study the bill from the point of view of practicality and feasibility</a:t>
            </a:r>
            <a:endParaRPr lang="tr-TR">
              <a:latin typeface="Franklin Gothic Book"/>
            </a:endParaRPr>
          </a:p>
        </p:txBody>
      </p:sp>
      <p:cxnSp>
        <p:nvCxnSpPr>
          <p:cNvPr id="26" name="25 Düz Ok Bağlayıcısı"/>
          <p:cNvCxnSpPr/>
          <p:nvPr/>
        </p:nvCxnSpPr>
        <p:spPr>
          <a:xfrm>
            <a:off x="5867400" y="6021388"/>
            <a:ext cx="57626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Düz Ok Bağlayıcısı"/>
          <p:cNvCxnSpPr/>
          <p:nvPr/>
        </p:nvCxnSpPr>
        <p:spPr>
          <a:xfrm rot="5400000">
            <a:off x="6804026" y="4797425"/>
            <a:ext cx="100806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28 Dikdörtgen"/>
          <p:cNvSpPr/>
          <p:nvPr/>
        </p:nvSpPr>
        <p:spPr>
          <a:xfrm>
            <a:off x="6660232" y="5445224"/>
            <a:ext cx="1483098"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Law</a:t>
            </a:r>
            <a:endPar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2 İçerik Yer Tutucusu"/>
          <p:cNvSpPr>
            <a:spLocks noGrp="1"/>
          </p:cNvSpPr>
          <p:nvPr>
            <p:ph idx="1"/>
          </p:nvPr>
        </p:nvSpPr>
        <p:spPr>
          <a:xfrm>
            <a:off x="539750" y="620713"/>
            <a:ext cx="8229600" cy="5559425"/>
          </a:xfrm>
        </p:spPr>
        <p:txBody>
          <a:bodyPr/>
          <a:lstStyle/>
          <a:p>
            <a:pPr algn="ctr">
              <a:buFont typeface="Wingdings 2" pitchFamily="18" charset="2"/>
              <a:buNone/>
            </a:pPr>
            <a:r>
              <a:rPr lang="tr-TR" smtClean="0"/>
              <a:t>Decision Making Process</a:t>
            </a:r>
          </a:p>
          <a:p>
            <a:pPr>
              <a:buFont typeface="Wingdings 2" pitchFamily="18" charset="2"/>
              <a:buNone/>
            </a:pPr>
            <a:endParaRPr lang="tr-TR" smtClean="0"/>
          </a:p>
          <a:p>
            <a:pPr>
              <a:buFont typeface="Wingdings 2" pitchFamily="18" charset="2"/>
              <a:buNone/>
            </a:pPr>
            <a:endParaRPr lang="tr-TR" smtClean="0"/>
          </a:p>
        </p:txBody>
      </p:sp>
      <p:sp>
        <p:nvSpPr>
          <p:cNvPr id="4" name="3 Yamuk"/>
          <p:cNvSpPr/>
          <p:nvPr/>
        </p:nvSpPr>
        <p:spPr>
          <a:xfrm>
            <a:off x="827088" y="1916113"/>
            <a:ext cx="2160587" cy="216058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55299" name="4 Metin kutusu"/>
          <p:cNvSpPr txBox="1">
            <a:spLocks noChangeArrowheads="1"/>
          </p:cNvSpPr>
          <p:nvPr/>
        </p:nvSpPr>
        <p:spPr bwMode="auto">
          <a:xfrm>
            <a:off x="1187450" y="3500438"/>
            <a:ext cx="1296988" cy="369887"/>
          </a:xfrm>
          <a:prstGeom prst="rect">
            <a:avLst/>
          </a:prstGeom>
          <a:noFill/>
          <a:ln w="9525">
            <a:noFill/>
            <a:miter lim="800000"/>
            <a:headEnd/>
            <a:tailEnd/>
          </a:ln>
        </p:spPr>
        <p:txBody>
          <a:bodyPr>
            <a:spAutoFit/>
          </a:bodyPr>
          <a:lstStyle/>
          <a:p>
            <a:r>
              <a:rPr lang="tr-TR">
                <a:solidFill>
                  <a:schemeClr val="bg1"/>
                </a:solidFill>
                <a:latin typeface="Franklin Gothic Book"/>
              </a:rPr>
              <a:t>Legislative</a:t>
            </a:r>
          </a:p>
        </p:txBody>
      </p:sp>
      <p:sp>
        <p:nvSpPr>
          <p:cNvPr id="7" name="6 Dikdörtgen"/>
          <p:cNvSpPr/>
          <p:nvPr/>
        </p:nvSpPr>
        <p:spPr>
          <a:xfrm>
            <a:off x="468313" y="4724400"/>
            <a:ext cx="1800225" cy="64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55301" name="5 Metin kutusu"/>
          <p:cNvSpPr txBox="1">
            <a:spLocks noChangeArrowheads="1"/>
          </p:cNvSpPr>
          <p:nvPr/>
        </p:nvSpPr>
        <p:spPr bwMode="auto">
          <a:xfrm>
            <a:off x="468313" y="4868863"/>
            <a:ext cx="1800225" cy="366712"/>
          </a:xfrm>
          <a:prstGeom prst="rect">
            <a:avLst/>
          </a:prstGeom>
          <a:noFill/>
          <a:ln w="9525">
            <a:noFill/>
            <a:miter lim="800000"/>
            <a:headEnd/>
            <a:tailEnd/>
          </a:ln>
        </p:spPr>
        <p:txBody>
          <a:bodyPr>
            <a:spAutoFit/>
          </a:bodyPr>
          <a:lstStyle/>
          <a:p>
            <a:pPr algn="ctr"/>
            <a:r>
              <a:rPr lang="tr-TR">
                <a:solidFill>
                  <a:schemeClr val="bg1"/>
                </a:solidFill>
                <a:latin typeface="Franklin Gothic Book"/>
              </a:rPr>
              <a:t>Committees</a:t>
            </a:r>
          </a:p>
        </p:txBody>
      </p:sp>
      <p:sp>
        <p:nvSpPr>
          <p:cNvPr id="55302" name="7 Metin kutusu"/>
          <p:cNvSpPr txBox="1">
            <a:spLocks noChangeArrowheads="1"/>
          </p:cNvSpPr>
          <p:nvPr/>
        </p:nvSpPr>
        <p:spPr bwMode="auto">
          <a:xfrm>
            <a:off x="179388" y="5732463"/>
            <a:ext cx="2592387" cy="647700"/>
          </a:xfrm>
          <a:prstGeom prst="rect">
            <a:avLst/>
          </a:prstGeom>
          <a:noFill/>
          <a:ln w="9525">
            <a:noFill/>
            <a:miter lim="800000"/>
            <a:headEnd/>
            <a:tailEnd/>
          </a:ln>
        </p:spPr>
        <p:txBody>
          <a:bodyPr>
            <a:spAutoFit/>
          </a:bodyPr>
          <a:lstStyle/>
          <a:p>
            <a:pPr algn="ctr"/>
            <a:r>
              <a:rPr lang="tr-TR">
                <a:latin typeface="Franklin Gothic Book"/>
              </a:rPr>
              <a:t>People, Groups, Governmental Bodies</a:t>
            </a:r>
          </a:p>
        </p:txBody>
      </p:sp>
      <p:cxnSp>
        <p:nvCxnSpPr>
          <p:cNvPr id="10" name="9 Düz Ok Bağlayıcısı"/>
          <p:cNvCxnSpPr>
            <a:endCxn id="7" idx="2"/>
          </p:cNvCxnSpPr>
          <p:nvPr/>
        </p:nvCxnSpPr>
        <p:spPr>
          <a:xfrm rot="16200000" flipV="1">
            <a:off x="1134269" y="5607844"/>
            <a:ext cx="503237" cy="34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Düz Ok Bağlayıcısı"/>
          <p:cNvCxnSpPr>
            <a:stCxn id="7" idx="0"/>
          </p:cNvCxnSpPr>
          <p:nvPr/>
        </p:nvCxnSpPr>
        <p:spPr>
          <a:xfrm rot="5400000" flipH="1" flipV="1">
            <a:off x="1098550" y="4346575"/>
            <a:ext cx="647700" cy="107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Yamuk"/>
          <p:cNvSpPr/>
          <p:nvPr/>
        </p:nvSpPr>
        <p:spPr>
          <a:xfrm>
            <a:off x="6443663" y="2133600"/>
            <a:ext cx="2160587" cy="2159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5" name="14 Yamuk"/>
          <p:cNvSpPr/>
          <p:nvPr/>
        </p:nvSpPr>
        <p:spPr>
          <a:xfrm>
            <a:off x="3779838" y="4437063"/>
            <a:ext cx="2160587" cy="216058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55307" name="15 Resim" descr="allseein.bmp"/>
          <p:cNvPicPr>
            <a:picLocks noChangeAspect="1"/>
          </p:cNvPicPr>
          <p:nvPr/>
        </p:nvPicPr>
        <p:blipFill>
          <a:blip r:embed="rId2"/>
          <a:srcRect/>
          <a:stretch>
            <a:fillRect/>
          </a:stretch>
        </p:blipFill>
        <p:spPr bwMode="auto">
          <a:xfrm>
            <a:off x="3779838" y="1125538"/>
            <a:ext cx="1368425" cy="1012825"/>
          </a:xfrm>
          <a:prstGeom prst="rect">
            <a:avLst/>
          </a:prstGeom>
          <a:noFill/>
          <a:ln w="9525">
            <a:noFill/>
            <a:miter lim="800000"/>
            <a:headEnd/>
            <a:tailEnd/>
          </a:ln>
        </p:spPr>
      </p:pic>
      <p:sp>
        <p:nvSpPr>
          <p:cNvPr id="55308" name="16 Metin kutusu"/>
          <p:cNvSpPr txBox="1">
            <a:spLocks noChangeArrowheads="1"/>
          </p:cNvSpPr>
          <p:nvPr/>
        </p:nvSpPr>
        <p:spPr bwMode="auto">
          <a:xfrm>
            <a:off x="3995738" y="6021388"/>
            <a:ext cx="1728787" cy="369887"/>
          </a:xfrm>
          <a:prstGeom prst="rect">
            <a:avLst/>
          </a:prstGeom>
          <a:noFill/>
          <a:ln w="9525">
            <a:noFill/>
            <a:miter lim="800000"/>
            <a:headEnd/>
            <a:tailEnd/>
          </a:ln>
        </p:spPr>
        <p:txBody>
          <a:bodyPr>
            <a:spAutoFit/>
          </a:bodyPr>
          <a:lstStyle/>
          <a:p>
            <a:r>
              <a:rPr lang="tr-TR">
                <a:solidFill>
                  <a:schemeClr val="bg1"/>
                </a:solidFill>
                <a:latin typeface="Franklin Gothic Book"/>
              </a:rPr>
              <a:t>Administrative</a:t>
            </a:r>
          </a:p>
        </p:txBody>
      </p:sp>
      <p:sp>
        <p:nvSpPr>
          <p:cNvPr id="55309" name="17 Metin kutusu"/>
          <p:cNvSpPr txBox="1">
            <a:spLocks noChangeArrowheads="1"/>
          </p:cNvSpPr>
          <p:nvPr/>
        </p:nvSpPr>
        <p:spPr bwMode="auto">
          <a:xfrm>
            <a:off x="6875463" y="3644900"/>
            <a:ext cx="1296987" cy="369888"/>
          </a:xfrm>
          <a:prstGeom prst="rect">
            <a:avLst/>
          </a:prstGeom>
          <a:noFill/>
          <a:ln w="9525">
            <a:noFill/>
            <a:miter lim="800000"/>
            <a:headEnd/>
            <a:tailEnd/>
          </a:ln>
        </p:spPr>
        <p:txBody>
          <a:bodyPr>
            <a:spAutoFit/>
          </a:bodyPr>
          <a:lstStyle/>
          <a:p>
            <a:r>
              <a:rPr lang="tr-TR">
                <a:solidFill>
                  <a:schemeClr val="bg1"/>
                </a:solidFill>
                <a:latin typeface="Franklin Gothic Book"/>
              </a:rPr>
              <a:t>Judiciary</a:t>
            </a:r>
          </a:p>
        </p:txBody>
      </p:sp>
      <p:cxnSp>
        <p:nvCxnSpPr>
          <p:cNvPr id="20" name="19 Düz Ok Bağlayıcısı"/>
          <p:cNvCxnSpPr/>
          <p:nvPr/>
        </p:nvCxnSpPr>
        <p:spPr>
          <a:xfrm>
            <a:off x="2771775" y="2924175"/>
            <a:ext cx="3816350" cy="649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Düz Ok Bağlayıcısı"/>
          <p:cNvCxnSpPr/>
          <p:nvPr/>
        </p:nvCxnSpPr>
        <p:spPr>
          <a:xfrm rot="10800000">
            <a:off x="2771775" y="3213100"/>
            <a:ext cx="3816350" cy="647700"/>
          </a:xfrm>
          <a:prstGeom prst="straightConnector1">
            <a:avLst/>
          </a:prstGeom>
          <a:ln>
            <a:solidFill>
              <a:srgbClr val="C28814"/>
            </a:solidFill>
            <a:tailEnd type="arrow"/>
          </a:ln>
        </p:spPr>
        <p:style>
          <a:lnRef idx="1">
            <a:schemeClr val="accent1"/>
          </a:lnRef>
          <a:fillRef idx="0">
            <a:schemeClr val="accent1"/>
          </a:fillRef>
          <a:effectRef idx="0">
            <a:schemeClr val="accent1"/>
          </a:effectRef>
          <a:fontRef idx="minor">
            <a:schemeClr val="tx1"/>
          </a:fontRef>
        </p:style>
      </p:cxnSp>
      <p:cxnSp>
        <p:nvCxnSpPr>
          <p:cNvPr id="31" name="30 Düz Ok Bağlayıcısı"/>
          <p:cNvCxnSpPr/>
          <p:nvPr/>
        </p:nvCxnSpPr>
        <p:spPr>
          <a:xfrm rot="10800000">
            <a:off x="2771775" y="3429000"/>
            <a:ext cx="3744913" cy="576263"/>
          </a:xfrm>
          <a:prstGeom prst="straightConnector1">
            <a:avLst/>
          </a:prstGeom>
          <a:ln>
            <a:solidFill>
              <a:srgbClr val="C28814"/>
            </a:solidFill>
            <a:tailEnd type="arrow"/>
          </a:ln>
        </p:spPr>
        <p:style>
          <a:lnRef idx="1">
            <a:schemeClr val="accent1"/>
          </a:lnRef>
          <a:fillRef idx="0">
            <a:schemeClr val="accent1"/>
          </a:fillRef>
          <a:effectRef idx="0">
            <a:schemeClr val="accent1"/>
          </a:effectRef>
          <a:fontRef idx="minor">
            <a:schemeClr val="tx1"/>
          </a:fontRef>
        </p:style>
      </p:cxnSp>
      <p:cxnSp>
        <p:nvCxnSpPr>
          <p:cNvPr id="33" name="32 Düz Ok Bağlayıcısı"/>
          <p:cNvCxnSpPr/>
          <p:nvPr/>
        </p:nvCxnSpPr>
        <p:spPr>
          <a:xfrm rot="16200000" flipV="1">
            <a:off x="2411413" y="4076700"/>
            <a:ext cx="1584325" cy="1584325"/>
          </a:xfrm>
          <a:prstGeom prst="straightConnector1">
            <a:avLst/>
          </a:prstGeom>
          <a:ln>
            <a:solidFill>
              <a:srgbClr val="C28814"/>
            </a:solidFill>
            <a:tailEnd type="arrow"/>
          </a:ln>
        </p:spPr>
        <p:style>
          <a:lnRef idx="1">
            <a:schemeClr val="accent1"/>
          </a:lnRef>
          <a:fillRef idx="0">
            <a:schemeClr val="accent1"/>
          </a:fillRef>
          <a:effectRef idx="0">
            <a:schemeClr val="accent1"/>
          </a:effectRef>
          <a:fontRef idx="minor">
            <a:schemeClr val="tx1"/>
          </a:fontRef>
        </p:style>
      </p:cxnSp>
      <p:cxnSp>
        <p:nvCxnSpPr>
          <p:cNvPr id="35" name="34 Düz Ok Bağlayıcısı"/>
          <p:cNvCxnSpPr/>
          <p:nvPr/>
        </p:nvCxnSpPr>
        <p:spPr>
          <a:xfrm rot="16200000" flipV="1">
            <a:off x="2159794" y="4112419"/>
            <a:ext cx="1800225" cy="1728787"/>
          </a:xfrm>
          <a:prstGeom prst="straightConnector1">
            <a:avLst/>
          </a:prstGeom>
          <a:ln>
            <a:solidFill>
              <a:srgbClr val="C28814"/>
            </a:solidFill>
            <a:tailEnd type="arrow"/>
          </a:ln>
        </p:spPr>
        <p:style>
          <a:lnRef idx="1">
            <a:schemeClr val="accent1"/>
          </a:lnRef>
          <a:fillRef idx="0">
            <a:schemeClr val="accent1"/>
          </a:fillRef>
          <a:effectRef idx="0">
            <a:schemeClr val="accent1"/>
          </a:effectRef>
          <a:fontRef idx="minor">
            <a:schemeClr val="tx1"/>
          </a:fontRef>
        </p:style>
      </p:cxnSp>
      <p:cxnSp>
        <p:nvCxnSpPr>
          <p:cNvPr id="43" name="42 Düz Ok Bağlayıcısı"/>
          <p:cNvCxnSpPr/>
          <p:nvPr/>
        </p:nvCxnSpPr>
        <p:spPr>
          <a:xfrm rot="5400000">
            <a:off x="4212432" y="2204244"/>
            <a:ext cx="4318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43 Dikdörtgen"/>
          <p:cNvSpPr/>
          <p:nvPr/>
        </p:nvSpPr>
        <p:spPr>
          <a:xfrm>
            <a:off x="3707904" y="2420888"/>
            <a:ext cx="1483098"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Law</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cxnSp>
        <p:nvCxnSpPr>
          <p:cNvPr id="45" name="44 Düz Ok Bağlayıcısı"/>
          <p:cNvCxnSpPr/>
          <p:nvPr/>
        </p:nvCxnSpPr>
        <p:spPr>
          <a:xfrm>
            <a:off x="2771775" y="3068638"/>
            <a:ext cx="381635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45 Düz Ok Bağlayıcısı"/>
          <p:cNvCxnSpPr/>
          <p:nvPr/>
        </p:nvCxnSpPr>
        <p:spPr>
          <a:xfrm>
            <a:off x="2843213" y="4076700"/>
            <a:ext cx="1296987" cy="1152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48 Düz Ok Bağlayıcısı"/>
          <p:cNvCxnSpPr/>
          <p:nvPr/>
        </p:nvCxnSpPr>
        <p:spPr>
          <a:xfrm>
            <a:off x="2700338" y="4149725"/>
            <a:ext cx="1366837" cy="1223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Düz Ok Bağlayıcısı"/>
          <p:cNvCxnSpPr/>
          <p:nvPr/>
        </p:nvCxnSpPr>
        <p:spPr>
          <a:xfrm rot="10800000">
            <a:off x="2924175" y="3581400"/>
            <a:ext cx="3744913" cy="576263"/>
          </a:xfrm>
          <a:prstGeom prst="straightConnector1">
            <a:avLst/>
          </a:prstGeom>
          <a:ln>
            <a:solidFill>
              <a:srgbClr val="C28814"/>
            </a:solidFill>
            <a:tailEnd type="arrow"/>
          </a:ln>
        </p:spPr>
        <p:style>
          <a:lnRef idx="1">
            <a:schemeClr val="accent1"/>
          </a:lnRef>
          <a:fillRef idx="0">
            <a:schemeClr val="accent1"/>
          </a:fillRef>
          <a:effectRef idx="0">
            <a:schemeClr val="accent1"/>
          </a:effectRef>
          <a:fontRef idx="minor">
            <a:schemeClr val="tx1"/>
          </a:fontRef>
        </p:style>
      </p:cxnSp>
      <p:cxnSp>
        <p:nvCxnSpPr>
          <p:cNvPr id="26" name="25 Düz Ok Bağlayıcısı"/>
          <p:cNvCxnSpPr/>
          <p:nvPr/>
        </p:nvCxnSpPr>
        <p:spPr>
          <a:xfrm>
            <a:off x="2771775" y="2781300"/>
            <a:ext cx="381635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Düz Ok Bağlayıcısı"/>
          <p:cNvCxnSpPr/>
          <p:nvPr/>
        </p:nvCxnSpPr>
        <p:spPr>
          <a:xfrm>
            <a:off x="2987675" y="4076700"/>
            <a:ext cx="1368425" cy="1223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Düz Ok Bağlayıcısı"/>
          <p:cNvCxnSpPr/>
          <p:nvPr/>
        </p:nvCxnSpPr>
        <p:spPr>
          <a:xfrm flipH="1" flipV="1">
            <a:off x="2124075" y="4221163"/>
            <a:ext cx="1871663" cy="1944687"/>
          </a:xfrm>
          <a:prstGeom prst="straightConnector1">
            <a:avLst/>
          </a:prstGeom>
          <a:ln>
            <a:solidFill>
              <a:srgbClr val="C2881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ppt_x"/>
                                          </p:val>
                                        </p:tav>
                                        <p:tav tm="100000">
                                          <p:val>
                                            <p:strVal val="#ppt_x"/>
                                          </p:val>
                                        </p:tav>
                                      </p:tavLst>
                                    </p:anim>
                                    <p:anim calcmode="lin" valueType="num">
                                      <p:cBhvr additive="base">
                                        <p:cTn id="6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ppt_x"/>
                                          </p:val>
                                        </p:tav>
                                        <p:tav tm="100000">
                                          <p:val>
                                            <p:strVal val="#ppt_x"/>
                                          </p:val>
                                        </p:tav>
                                      </p:tavLst>
                                    </p:anim>
                                    <p:anim calcmode="lin" valueType="num">
                                      <p:cBhvr additive="base">
                                        <p:cTn id="8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additive="base">
                                        <p:cTn id="85" dur="500" fill="hold"/>
                                        <p:tgtEl>
                                          <p:spTgt spid="44"/>
                                        </p:tgtEl>
                                        <p:attrNameLst>
                                          <p:attrName>ppt_x</p:attrName>
                                        </p:attrNameLst>
                                      </p:cBhvr>
                                      <p:tavLst>
                                        <p:tav tm="0">
                                          <p:val>
                                            <p:strVal val="#ppt_x"/>
                                          </p:val>
                                        </p:tav>
                                        <p:tav tm="100000">
                                          <p:val>
                                            <p:strVal val="#ppt_x"/>
                                          </p:val>
                                        </p:tav>
                                      </p:tavLst>
                                    </p:anim>
                                    <p:anim calcmode="lin" valueType="num">
                                      <p:cBhvr additive="base">
                                        <p:cTn id="8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04664"/>
            <a:ext cx="8686800" cy="838200"/>
          </a:xfrm>
        </p:spPr>
        <p:txBody>
          <a:bodyPr/>
          <a:lstStyle/>
          <a:p>
            <a:pPr algn="ctr" fontAlgn="auto">
              <a:spcAft>
                <a:spcPts val="0"/>
              </a:spcAft>
              <a:defRPr/>
            </a:pPr>
            <a:r>
              <a:rPr lang="tr-TR" dirty="0" err="1" smtClean="0"/>
              <a:t>World</a:t>
            </a:r>
            <a:r>
              <a:rPr lang="tr-TR" dirty="0" smtClean="0"/>
              <a:t> </a:t>
            </a:r>
            <a:r>
              <a:rPr lang="tr-TR" dirty="0" err="1" smtClean="0"/>
              <a:t>Wide</a:t>
            </a:r>
            <a:r>
              <a:rPr lang="tr-TR" dirty="0" smtClean="0"/>
              <a:t> </a:t>
            </a:r>
            <a:r>
              <a:rPr lang="tr-TR" dirty="0" err="1" smtClean="0"/>
              <a:t>Government</a:t>
            </a:r>
            <a:endParaRPr lang="tr-TR" dirty="0"/>
          </a:p>
        </p:txBody>
      </p:sp>
      <p:sp>
        <p:nvSpPr>
          <p:cNvPr id="3" name="2 İçerik Yer Tutucusu"/>
          <p:cNvSpPr>
            <a:spLocks noGrp="1"/>
          </p:cNvSpPr>
          <p:nvPr>
            <p:ph idx="1"/>
          </p:nvPr>
        </p:nvSpPr>
        <p:spPr/>
        <p:txBody>
          <a:bodyPr>
            <a:normAutofit fontScale="85000" lnSpcReduction="10000"/>
          </a:bodyPr>
          <a:lstStyle/>
          <a:p>
            <a:pPr fontAlgn="auto">
              <a:spcAft>
                <a:spcPts val="0"/>
              </a:spcAft>
              <a:buFont typeface="Wingdings 2"/>
              <a:buChar char=""/>
              <a:defRPr/>
            </a:pPr>
            <a:r>
              <a:rPr lang="en-US" dirty="0" smtClean="0"/>
              <a:t>World Collective Body (administrative), </a:t>
            </a:r>
            <a:endParaRPr lang="tr-TR" dirty="0" smtClean="0"/>
          </a:p>
          <a:p>
            <a:pPr fontAlgn="auto">
              <a:spcAft>
                <a:spcPts val="0"/>
              </a:spcAft>
              <a:buFont typeface="Wingdings 2"/>
              <a:buChar char=""/>
              <a:defRPr/>
            </a:pPr>
            <a:r>
              <a:rPr lang="en-US" dirty="0" smtClean="0"/>
              <a:t>World Judiciary Body (board of Brahmins), </a:t>
            </a:r>
            <a:endParaRPr lang="tr-TR" dirty="0" smtClean="0"/>
          </a:p>
          <a:p>
            <a:pPr fontAlgn="auto">
              <a:spcAft>
                <a:spcPts val="0"/>
              </a:spcAft>
              <a:buFont typeface="Wingdings 2"/>
              <a:buChar char=""/>
              <a:defRPr/>
            </a:pPr>
            <a:r>
              <a:rPr lang="en-US" dirty="0" smtClean="0"/>
              <a:t>World Senate, </a:t>
            </a:r>
            <a:endParaRPr lang="tr-TR" dirty="0" smtClean="0"/>
          </a:p>
          <a:p>
            <a:pPr fontAlgn="auto">
              <a:spcAft>
                <a:spcPts val="0"/>
              </a:spcAft>
              <a:buFont typeface="Wingdings 2"/>
              <a:buChar char=""/>
              <a:defRPr/>
            </a:pPr>
            <a:r>
              <a:rPr lang="en-US" dirty="0" smtClean="0"/>
              <a:t>World Body of Elders</a:t>
            </a:r>
            <a:r>
              <a:rPr lang="tr-TR" dirty="0" smtClean="0"/>
              <a:t>.</a:t>
            </a:r>
          </a:p>
          <a:p>
            <a:pPr fontAlgn="auto">
              <a:spcAft>
                <a:spcPts val="0"/>
              </a:spcAft>
              <a:buFont typeface="Wingdings 2"/>
              <a:buNone/>
              <a:defRPr/>
            </a:pPr>
            <a:endParaRPr lang="tr-TR" dirty="0" smtClean="0"/>
          </a:p>
          <a:p>
            <a:pPr algn="ctr" fontAlgn="auto">
              <a:spcAft>
                <a:spcPts val="0"/>
              </a:spcAft>
              <a:buFont typeface="Wingdings 2"/>
              <a:buNone/>
              <a:defRPr/>
            </a:pPr>
            <a:r>
              <a:rPr lang="en-US" dirty="0" smtClean="0"/>
              <a:t>To create the world administrative and judiciary bodies,</a:t>
            </a:r>
            <a:endParaRPr lang="tr-TR" dirty="0" smtClean="0"/>
          </a:p>
          <a:p>
            <a:pPr algn="ctr" fontAlgn="auto">
              <a:spcAft>
                <a:spcPts val="0"/>
              </a:spcAft>
              <a:buFont typeface="Wingdings 2"/>
              <a:buNone/>
              <a:defRPr/>
            </a:pPr>
            <a:r>
              <a:rPr lang="en-US" dirty="0" smtClean="0"/>
              <a:t>one person from the corresponding boards of each</a:t>
            </a:r>
            <a:endParaRPr lang="tr-TR" dirty="0" smtClean="0"/>
          </a:p>
          <a:p>
            <a:pPr algn="ctr" fontAlgn="auto">
              <a:spcAft>
                <a:spcPts val="0"/>
              </a:spcAft>
              <a:buFont typeface="Wingdings 2"/>
              <a:buNone/>
              <a:defRPr/>
            </a:pPr>
            <a:r>
              <a:rPr lang="en-US" dirty="0" smtClean="0"/>
              <a:t>region would be selected as the representative to the</a:t>
            </a:r>
            <a:endParaRPr lang="tr-TR" dirty="0" smtClean="0"/>
          </a:p>
          <a:p>
            <a:pPr algn="ctr" fontAlgn="auto">
              <a:spcAft>
                <a:spcPts val="0"/>
              </a:spcAft>
              <a:buFont typeface="Wingdings 2"/>
              <a:buNone/>
              <a:defRPr/>
            </a:pPr>
            <a:r>
              <a:rPr lang="en-US" dirty="0" smtClean="0"/>
              <a:t>world body. </a:t>
            </a:r>
          </a:p>
          <a:p>
            <a:pPr fontAlgn="auto">
              <a:spcAft>
                <a:spcPts val="0"/>
              </a:spcAft>
              <a:buFont typeface="Wingdings 2"/>
              <a:buNone/>
              <a:defRPr/>
            </a:pPr>
            <a:endParaRPr lang="tr-TR" dirty="0"/>
          </a:p>
        </p:txBody>
      </p:sp>
      <p:pic>
        <p:nvPicPr>
          <p:cNvPr id="56323" name="4 Resim" descr="GS-Over-earth_100-trimed-S.gif"/>
          <p:cNvPicPr>
            <a:picLocks noChangeAspect="1"/>
          </p:cNvPicPr>
          <p:nvPr/>
        </p:nvPicPr>
        <p:blipFill>
          <a:blip r:embed="rId3"/>
          <a:srcRect/>
          <a:stretch>
            <a:fillRect/>
          </a:stretch>
        </p:blipFill>
        <p:spPr bwMode="auto">
          <a:xfrm>
            <a:off x="6948488" y="2487613"/>
            <a:ext cx="1905000" cy="1228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19872" y="692696"/>
            <a:ext cx="4752528" cy="1143000"/>
          </a:xfrm>
        </p:spPr>
        <p:txBody>
          <a:bodyPr/>
          <a:lstStyle/>
          <a:p>
            <a:pPr fontAlgn="auto">
              <a:spcAft>
                <a:spcPts val="0"/>
              </a:spcAft>
              <a:defRPr/>
            </a:pPr>
            <a:r>
              <a:rPr lang="tr-TR" dirty="0" err="1" smtClean="0"/>
              <a:t>Outline</a:t>
            </a:r>
            <a:endParaRPr lang="tr-TR" dirty="0"/>
          </a:p>
        </p:txBody>
      </p:sp>
      <p:sp>
        <p:nvSpPr>
          <p:cNvPr id="3" name="2 İçerik Yer Tutucusu"/>
          <p:cNvSpPr>
            <a:spLocks noGrp="1"/>
          </p:cNvSpPr>
          <p:nvPr>
            <p:ph idx="1"/>
          </p:nvPr>
        </p:nvSpPr>
        <p:spPr/>
        <p:txBody>
          <a:bodyPr>
            <a:normAutofit fontScale="85000" lnSpcReduction="10000"/>
          </a:bodyPr>
          <a:lstStyle/>
          <a:p>
            <a:pPr marL="651510" indent="-514350" fontAlgn="auto">
              <a:lnSpc>
                <a:spcPct val="150000"/>
              </a:lnSpc>
              <a:spcAft>
                <a:spcPts val="0"/>
              </a:spcAft>
              <a:buFont typeface="+mj-lt"/>
              <a:buAutoNum type="arabicPeriod"/>
              <a:defRPr/>
            </a:pPr>
            <a:r>
              <a:rPr lang="tr-TR" dirty="0" err="1" smtClean="0"/>
              <a:t>Maitreya’s</a:t>
            </a:r>
            <a:r>
              <a:rPr lang="tr-TR" dirty="0" smtClean="0"/>
              <a:t> </a:t>
            </a:r>
            <a:r>
              <a:rPr lang="tr-TR" dirty="0" err="1" smtClean="0"/>
              <a:t>Introduction</a:t>
            </a:r>
            <a:r>
              <a:rPr lang="tr-TR" dirty="0" smtClean="0"/>
              <a:t> </a:t>
            </a:r>
            <a:r>
              <a:rPr lang="tr-TR" dirty="0" err="1" smtClean="0"/>
              <a:t>and</a:t>
            </a:r>
            <a:r>
              <a:rPr lang="tr-TR" dirty="0" smtClean="0"/>
              <a:t> </a:t>
            </a:r>
            <a:r>
              <a:rPr lang="tr-TR" dirty="0" err="1" smtClean="0"/>
              <a:t>why</a:t>
            </a:r>
            <a:r>
              <a:rPr lang="tr-TR" dirty="0" smtClean="0"/>
              <a:t> the </a:t>
            </a:r>
            <a:r>
              <a:rPr lang="tr-TR" dirty="0" err="1" smtClean="0"/>
              <a:t>present</a:t>
            </a:r>
            <a:r>
              <a:rPr lang="tr-TR" dirty="0" smtClean="0"/>
              <a:t> </a:t>
            </a:r>
            <a:r>
              <a:rPr lang="tr-TR" dirty="0" err="1" smtClean="0"/>
              <a:t>systems</a:t>
            </a:r>
            <a:r>
              <a:rPr lang="tr-TR" dirty="0" smtClean="0"/>
              <a:t> can not </a:t>
            </a:r>
            <a:r>
              <a:rPr lang="tr-TR" dirty="0" err="1" smtClean="0"/>
              <a:t>work</a:t>
            </a:r>
            <a:endParaRPr lang="tr-TR" dirty="0" smtClean="0"/>
          </a:p>
          <a:p>
            <a:pPr marL="651510" indent="-514350" fontAlgn="auto">
              <a:lnSpc>
                <a:spcPct val="150000"/>
              </a:lnSpc>
              <a:spcAft>
                <a:spcPts val="0"/>
              </a:spcAft>
              <a:buFont typeface="+mj-lt"/>
              <a:buAutoNum type="arabicPeriod"/>
              <a:defRPr/>
            </a:pPr>
            <a:r>
              <a:rPr lang="tr-TR" dirty="0" err="1" smtClean="0"/>
              <a:t>Offered</a:t>
            </a:r>
            <a:r>
              <a:rPr lang="tr-TR" dirty="0" smtClean="0"/>
              <a:t> </a:t>
            </a:r>
            <a:r>
              <a:rPr lang="tr-TR" dirty="0" err="1" smtClean="0"/>
              <a:t>Regional</a:t>
            </a:r>
            <a:r>
              <a:rPr lang="tr-TR" dirty="0" smtClean="0"/>
              <a:t> </a:t>
            </a:r>
            <a:r>
              <a:rPr lang="tr-TR" dirty="0" err="1" smtClean="0"/>
              <a:t>Government</a:t>
            </a:r>
            <a:endParaRPr lang="tr-TR" dirty="0" smtClean="0"/>
          </a:p>
          <a:p>
            <a:pPr marL="651510" indent="-514350" algn="r" fontAlgn="auto">
              <a:lnSpc>
                <a:spcPct val="150000"/>
              </a:lnSpc>
              <a:spcAft>
                <a:spcPts val="0"/>
              </a:spcAft>
              <a:buFont typeface="+mj-lt"/>
              <a:buAutoNum type="arabicPeriod"/>
              <a:defRPr/>
            </a:pPr>
            <a:r>
              <a:rPr lang="tr-TR" dirty="0" smtClean="0"/>
              <a:t>The World </a:t>
            </a:r>
            <a:r>
              <a:rPr lang="tr-TR" dirty="0" err="1" smtClean="0"/>
              <a:t>Wide</a:t>
            </a:r>
            <a:r>
              <a:rPr lang="tr-TR" dirty="0" smtClean="0"/>
              <a:t> </a:t>
            </a:r>
            <a:r>
              <a:rPr lang="tr-TR" dirty="0" err="1" smtClean="0"/>
              <a:t>Application</a:t>
            </a:r>
            <a:r>
              <a:rPr lang="tr-TR" dirty="0" smtClean="0"/>
              <a:t> of the </a:t>
            </a:r>
            <a:r>
              <a:rPr lang="tr-TR" dirty="0" err="1" smtClean="0"/>
              <a:t>offered</a:t>
            </a:r>
            <a:r>
              <a:rPr lang="tr-TR" dirty="0" smtClean="0"/>
              <a:t> </a:t>
            </a:r>
            <a:r>
              <a:rPr lang="tr-TR" dirty="0" err="1" smtClean="0"/>
              <a:t>System</a:t>
            </a:r>
            <a:endParaRPr lang="tr-TR" dirty="0" smtClean="0"/>
          </a:p>
          <a:p>
            <a:pPr marL="651510" indent="-514350" algn="r" fontAlgn="auto">
              <a:lnSpc>
                <a:spcPct val="150000"/>
              </a:lnSpc>
              <a:spcAft>
                <a:spcPts val="0"/>
              </a:spcAft>
              <a:buFont typeface="+mj-lt"/>
              <a:buAutoNum type="arabicPeriod"/>
              <a:defRPr/>
            </a:pPr>
            <a:r>
              <a:rPr lang="tr-TR" dirty="0" err="1" smtClean="0"/>
              <a:t>Financing</a:t>
            </a:r>
            <a:r>
              <a:rPr lang="tr-TR" dirty="0" smtClean="0"/>
              <a:t> the </a:t>
            </a:r>
            <a:r>
              <a:rPr lang="tr-TR" dirty="0" err="1" smtClean="0"/>
              <a:t>System</a:t>
            </a:r>
            <a:endParaRPr lang="tr-TR" dirty="0" smtClean="0"/>
          </a:p>
          <a:p>
            <a:pPr marL="651510" indent="-514350" fontAlgn="auto">
              <a:lnSpc>
                <a:spcPct val="150000"/>
              </a:lnSpc>
              <a:spcAft>
                <a:spcPts val="0"/>
              </a:spcAft>
              <a:buFont typeface="+mj-lt"/>
              <a:buAutoNum type="arabicPeriod"/>
              <a:defRPr/>
            </a:pPr>
            <a:r>
              <a:rPr lang="tr-TR" dirty="0" err="1" smtClean="0"/>
              <a:t>Emergence</a:t>
            </a:r>
            <a:r>
              <a:rPr lang="tr-TR" dirty="0" smtClean="0"/>
              <a:t> of The </a:t>
            </a:r>
            <a:r>
              <a:rPr lang="tr-TR" dirty="0" err="1" smtClean="0"/>
              <a:t>Hierarchy</a:t>
            </a:r>
            <a:endParaRPr lang="tr-TR" dirty="0" smtClean="0"/>
          </a:p>
          <a:p>
            <a:pPr marL="651510" indent="-514350" fontAlgn="auto">
              <a:spcAft>
                <a:spcPts val="0"/>
              </a:spcAft>
              <a:buFont typeface="Wingdings 2"/>
              <a:buNone/>
              <a:defRPr/>
            </a:pPr>
            <a:endParaRPr lang="tr-TR" dirty="0"/>
          </a:p>
        </p:txBody>
      </p:sp>
      <p:pic>
        <p:nvPicPr>
          <p:cNvPr id="4" name="3 Resim" descr="wgl150c.gif"/>
          <p:cNvPicPr>
            <a:picLocks noChangeAspect="1"/>
          </p:cNvPicPr>
          <p:nvPr/>
        </p:nvPicPr>
        <p:blipFill>
          <a:blip r:embed="rId4"/>
          <a:srcRect/>
          <a:stretch>
            <a:fillRect/>
          </a:stretch>
        </p:blipFill>
        <p:spPr bwMode="auto">
          <a:xfrm>
            <a:off x="5867400" y="5300663"/>
            <a:ext cx="1296988" cy="1347787"/>
          </a:xfrm>
          <a:prstGeom prst="rect">
            <a:avLst/>
          </a:prstGeom>
          <a:noFill/>
          <a:ln w="9525">
            <a:noFill/>
            <a:miter lim="800000"/>
            <a:headEnd/>
            <a:tailEnd/>
          </a:ln>
        </p:spPr>
      </p:pic>
      <p:pic>
        <p:nvPicPr>
          <p:cNvPr id="5" name="4 Resim" descr="money-merge.jpg"/>
          <p:cNvPicPr>
            <a:picLocks noChangeAspect="1"/>
          </p:cNvPicPr>
          <p:nvPr/>
        </p:nvPicPr>
        <p:blipFill>
          <a:blip r:embed="rId5"/>
          <a:srcRect/>
          <a:stretch>
            <a:fillRect/>
          </a:stretch>
        </p:blipFill>
        <p:spPr bwMode="auto">
          <a:xfrm>
            <a:off x="3708400" y="4076700"/>
            <a:ext cx="1296988" cy="865188"/>
          </a:xfrm>
          <a:prstGeom prst="rect">
            <a:avLst/>
          </a:prstGeom>
          <a:noFill/>
          <a:ln w="9525">
            <a:noFill/>
            <a:miter lim="800000"/>
            <a:headEnd/>
            <a:tailEnd/>
          </a:ln>
        </p:spPr>
      </p:pic>
      <p:graphicFrame>
        <p:nvGraphicFramePr>
          <p:cNvPr id="17413" name="5 Grafik"/>
          <p:cNvGraphicFramePr>
            <a:graphicFrameLocks/>
          </p:cNvGraphicFramePr>
          <p:nvPr/>
        </p:nvGraphicFramePr>
        <p:xfrm>
          <a:off x="6537325" y="2730500"/>
          <a:ext cx="1217613" cy="1052513"/>
        </p:xfrm>
        <a:graphic>
          <a:graphicData uri="http://schemas.openxmlformats.org/presentationml/2006/ole">
            <p:oleObj spid="_x0000_s17413" r:id="rId6" imgW="1219306" imgH="1054699" progId="Excel.Chart.8">
              <p:embed/>
            </p:oleObj>
          </a:graphicData>
        </a:graphic>
      </p:graphicFrame>
      <p:pic>
        <p:nvPicPr>
          <p:cNvPr id="7" name="6 Resim" descr="government_building_fix.gif"/>
          <p:cNvPicPr>
            <a:picLocks noChangeAspect="1"/>
          </p:cNvPicPr>
          <p:nvPr/>
        </p:nvPicPr>
        <p:blipFill>
          <a:blip r:embed="rId7"/>
          <a:srcRect/>
          <a:stretch>
            <a:fillRect/>
          </a:stretch>
        </p:blipFill>
        <p:spPr bwMode="auto">
          <a:xfrm>
            <a:off x="6659563" y="2276475"/>
            <a:ext cx="1466850" cy="1428750"/>
          </a:xfrm>
          <a:prstGeom prst="rect">
            <a:avLst/>
          </a:prstGeom>
          <a:noFill/>
          <a:ln w="9525">
            <a:noFill/>
            <a:miter lim="800000"/>
            <a:headEnd/>
            <a:tailEnd/>
          </a:ln>
        </p:spPr>
      </p:pic>
      <p:pic>
        <p:nvPicPr>
          <p:cNvPr id="8" name="7 Resim" descr="Glass_plasma_globe.jpg"/>
          <p:cNvPicPr>
            <a:picLocks noChangeAspect="1"/>
          </p:cNvPicPr>
          <p:nvPr/>
        </p:nvPicPr>
        <p:blipFill>
          <a:blip r:embed="rId8"/>
          <a:srcRect/>
          <a:stretch>
            <a:fillRect/>
          </a:stretch>
        </p:blipFill>
        <p:spPr bwMode="auto">
          <a:xfrm>
            <a:off x="0" y="4005263"/>
            <a:ext cx="1403350" cy="952500"/>
          </a:xfrm>
          <a:prstGeom prst="rect">
            <a:avLst/>
          </a:prstGeom>
          <a:noFill/>
          <a:ln w="9525">
            <a:noFill/>
            <a:miter lim="800000"/>
            <a:headEnd/>
            <a:tailEnd/>
          </a:ln>
        </p:spPr>
      </p:pic>
      <p:pic>
        <p:nvPicPr>
          <p:cNvPr id="9" name="8 Resim" descr="why-does-my-computer-keep-crashing.gif"/>
          <p:cNvPicPr>
            <a:picLocks noChangeAspect="1"/>
          </p:cNvPicPr>
          <p:nvPr/>
        </p:nvPicPr>
        <p:blipFill>
          <a:blip r:embed="rId9"/>
          <a:srcRect/>
          <a:stretch>
            <a:fillRect/>
          </a:stretch>
        </p:blipFill>
        <p:spPr bwMode="auto">
          <a:xfrm>
            <a:off x="250825" y="836613"/>
            <a:ext cx="1500188" cy="906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a:xfrm>
            <a:off x="323850" y="1025525"/>
            <a:ext cx="8229600" cy="5832475"/>
          </a:xfrm>
        </p:spPr>
        <p:txBody>
          <a:bodyPr/>
          <a:lstStyle/>
          <a:p>
            <a:pPr>
              <a:buFont typeface="Wingdings 2" pitchFamily="18" charset="2"/>
              <a:buNone/>
            </a:pPr>
            <a:r>
              <a:rPr lang="tr-TR" sz="2400" smtClean="0"/>
              <a:t>    </a:t>
            </a:r>
            <a:r>
              <a:rPr lang="en-US" sz="2400" smtClean="0"/>
              <a:t>From those elected by vote, only those who had been selected three times to the regional levels would be considered for election to the world bodies. In addition, for each body at the world level (administrative and judiciary), there would be seven persons elected by vote. Thus the number of each of these two bodies would be nineteen (twelve from the twelve regions and seven by vote). </a:t>
            </a:r>
          </a:p>
          <a:p>
            <a:pPr>
              <a:buFont typeface="Wingdings 2" pitchFamily="18" charset="2"/>
              <a:buNone/>
            </a:pPr>
            <a:endParaRPr lang="tr-TR" sz="2400" smtClean="0"/>
          </a:p>
        </p:txBody>
      </p:sp>
      <p:sp>
        <p:nvSpPr>
          <p:cNvPr id="5" name="4 Metin kutusu"/>
          <p:cNvSpPr txBox="1">
            <a:spLocks noChangeArrowheads="1"/>
          </p:cNvSpPr>
          <p:nvPr/>
        </p:nvSpPr>
        <p:spPr bwMode="auto">
          <a:xfrm>
            <a:off x="1547813" y="3644900"/>
            <a:ext cx="1871662" cy="1016000"/>
          </a:xfrm>
          <a:prstGeom prst="rect">
            <a:avLst/>
          </a:prstGeom>
          <a:noFill/>
          <a:ln w="9525">
            <a:noFill/>
            <a:miter lim="800000"/>
            <a:headEnd/>
            <a:tailEnd/>
          </a:ln>
        </p:spPr>
        <p:txBody>
          <a:bodyPr>
            <a:spAutoFit/>
          </a:bodyPr>
          <a:lstStyle/>
          <a:p>
            <a:pPr algn="ctr"/>
            <a:r>
              <a:rPr lang="tr-TR" sz="2400">
                <a:latin typeface="Franklin Gothic Book"/>
              </a:rPr>
              <a:t>12 </a:t>
            </a:r>
          </a:p>
          <a:p>
            <a:pPr algn="ctr"/>
            <a:r>
              <a:rPr lang="tr-TR">
                <a:latin typeface="Franklin Gothic Book"/>
              </a:rPr>
              <a:t>Selected by the system</a:t>
            </a:r>
          </a:p>
        </p:txBody>
      </p:sp>
      <p:sp>
        <p:nvSpPr>
          <p:cNvPr id="6" name="5 Artı"/>
          <p:cNvSpPr/>
          <p:nvPr/>
        </p:nvSpPr>
        <p:spPr>
          <a:xfrm>
            <a:off x="3924300" y="3933825"/>
            <a:ext cx="647700" cy="6477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7" name="6 Metin kutusu"/>
          <p:cNvSpPr txBox="1">
            <a:spLocks noChangeArrowheads="1"/>
          </p:cNvSpPr>
          <p:nvPr/>
        </p:nvSpPr>
        <p:spPr bwMode="auto">
          <a:xfrm>
            <a:off x="5364163" y="3716338"/>
            <a:ext cx="2160587" cy="739775"/>
          </a:xfrm>
          <a:prstGeom prst="rect">
            <a:avLst/>
          </a:prstGeom>
          <a:noFill/>
          <a:ln w="9525">
            <a:noFill/>
            <a:miter lim="800000"/>
            <a:headEnd/>
            <a:tailEnd/>
          </a:ln>
        </p:spPr>
        <p:txBody>
          <a:bodyPr>
            <a:spAutoFit/>
          </a:bodyPr>
          <a:lstStyle/>
          <a:p>
            <a:pPr algn="ctr"/>
            <a:r>
              <a:rPr lang="tr-TR" sz="2400">
                <a:latin typeface="Franklin Gothic Book"/>
              </a:rPr>
              <a:t>7</a:t>
            </a:r>
          </a:p>
          <a:p>
            <a:pPr algn="ctr"/>
            <a:r>
              <a:rPr lang="tr-TR">
                <a:latin typeface="Franklin Gothic Book"/>
              </a:rPr>
              <a:t> by general vote</a:t>
            </a:r>
          </a:p>
        </p:txBody>
      </p:sp>
      <p:sp>
        <p:nvSpPr>
          <p:cNvPr id="8" name="7 Metin kutusu"/>
          <p:cNvSpPr txBox="1">
            <a:spLocks noChangeArrowheads="1"/>
          </p:cNvSpPr>
          <p:nvPr/>
        </p:nvSpPr>
        <p:spPr bwMode="auto">
          <a:xfrm>
            <a:off x="2555875" y="4868863"/>
            <a:ext cx="3240088" cy="1200150"/>
          </a:xfrm>
          <a:prstGeom prst="rect">
            <a:avLst/>
          </a:prstGeom>
          <a:noFill/>
          <a:ln w="9525">
            <a:noFill/>
            <a:miter lim="800000"/>
            <a:headEnd/>
            <a:tailEnd/>
          </a:ln>
        </p:spPr>
        <p:txBody>
          <a:bodyPr>
            <a:spAutoFit/>
          </a:bodyPr>
          <a:lstStyle/>
          <a:p>
            <a:pPr algn="ctr"/>
            <a:r>
              <a:rPr lang="tr-TR" sz="3600">
                <a:latin typeface="Franklin Gothic Book"/>
              </a:rPr>
              <a:t>19</a:t>
            </a:r>
          </a:p>
          <a:p>
            <a:pPr algn="ctr"/>
            <a:r>
              <a:rPr lang="tr-TR">
                <a:latin typeface="Franklin Gothic Book"/>
              </a:rPr>
              <a:t>The number of leaders in the collective body of a region</a:t>
            </a:r>
            <a:r>
              <a:rPr lang="tr-TR" sz="1400">
                <a:latin typeface="Franklin Gothic Book"/>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2 İçerik Yer Tutucusu"/>
          <p:cNvSpPr>
            <a:spLocks noGrp="1"/>
          </p:cNvSpPr>
          <p:nvPr>
            <p:ph idx="1"/>
          </p:nvPr>
        </p:nvSpPr>
        <p:spPr>
          <a:xfrm>
            <a:off x="611188" y="115888"/>
            <a:ext cx="8229600" cy="5416550"/>
          </a:xfrm>
        </p:spPr>
        <p:txBody>
          <a:bodyPr/>
          <a:lstStyle/>
          <a:p>
            <a:pPr algn="ctr">
              <a:buFont typeface="Wingdings 2" pitchFamily="18" charset="2"/>
              <a:buNone/>
            </a:pPr>
            <a:r>
              <a:rPr lang="tr-TR" smtClean="0"/>
              <a:t>Structure of the World Administrative and Judiciary Bodies</a:t>
            </a:r>
          </a:p>
          <a:p>
            <a:pPr>
              <a:buFont typeface="Wingdings 2" pitchFamily="18" charset="2"/>
              <a:buNone/>
            </a:pPr>
            <a:endParaRPr lang="tr-TR" smtClean="0"/>
          </a:p>
          <a:p>
            <a:pPr>
              <a:buFont typeface="Wingdings 2" pitchFamily="18" charset="2"/>
              <a:buNone/>
            </a:pPr>
            <a:endParaRPr lang="tr-TR" smtClean="0"/>
          </a:p>
        </p:txBody>
      </p:sp>
      <p:graphicFrame>
        <p:nvGraphicFramePr>
          <p:cNvPr id="5" name="4 Diyagram"/>
          <p:cNvGraphicFramePr/>
          <p:nvPr/>
        </p:nvGraphicFramePr>
        <p:xfrm>
          <a:off x="539552" y="1628800"/>
          <a:ext cx="820891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25538"/>
            <a:ext cx="8435975" cy="1582737"/>
          </a:xfrm>
        </p:spPr>
        <p:txBody>
          <a:bodyPr>
            <a:normAutofit fontScale="92500" lnSpcReduction="20000"/>
          </a:bodyPr>
          <a:lstStyle/>
          <a:p>
            <a:pPr fontAlgn="auto">
              <a:lnSpc>
                <a:spcPct val="150000"/>
              </a:lnSpc>
              <a:spcAft>
                <a:spcPts val="0"/>
              </a:spcAft>
              <a:buFont typeface="Wingdings 2"/>
              <a:buNone/>
              <a:defRPr/>
            </a:pPr>
            <a:r>
              <a:rPr lang="en-US" sz="3000" dirty="0" smtClean="0"/>
              <a:t>The world legislative body </a:t>
            </a:r>
            <a:r>
              <a:rPr lang="en-US" sz="2400" dirty="0" smtClean="0"/>
              <a:t>would be elected by vote. Two representatives would be elected from each sub-region (there would be twelve sub-regions in each of the twelve regions). </a:t>
            </a:r>
          </a:p>
          <a:p>
            <a:pPr fontAlgn="auto">
              <a:spcAft>
                <a:spcPts val="0"/>
              </a:spcAft>
              <a:buFont typeface="Wingdings 2"/>
              <a:buNone/>
              <a:defRPr/>
            </a:pPr>
            <a:endParaRPr lang="tr-TR" dirty="0"/>
          </a:p>
        </p:txBody>
      </p:sp>
      <p:sp>
        <p:nvSpPr>
          <p:cNvPr id="4" name="3 Metin kutusu"/>
          <p:cNvSpPr txBox="1">
            <a:spLocks noChangeArrowheads="1"/>
          </p:cNvSpPr>
          <p:nvPr/>
        </p:nvSpPr>
        <p:spPr bwMode="auto">
          <a:xfrm>
            <a:off x="900113" y="3429000"/>
            <a:ext cx="3743325" cy="1754188"/>
          </a:xfrm>
          <a:prstGeom prst="rect">
            <a:avLst/>
          </a:prstGeom>
          <a:noFill/>
          <a:ln w="9525">
            <a:noFill/>
            <a:miter lim="800000"/>
            <a:headEnd/>
            <a:tailEnd/>
          </a:ln>
        </p:spPr>
        <p:txBody>
          <a:bodyPr>
            <a:spAutoFit/>
          </a:bodyPr>
          <a:lstStyle/>
          <a:p>
            <a:r>
              <a:rPr lang="en-US">
                <a:latin typeface="Franklin Gothic Book"/>
              </a:rPr>
              <a:t>Therefore the World Senate would contain 2 x 12 x 12 = 288 members, from all over the world (or other arrangements can be devised, such as some number of representatives from states, etc). </a:t>
            </a:r>
            <a:endParaRPr lang="tr-TR">
              <a:latin typeface="Franklin Gothic Book"/>
            </a:endParaRPr>
          </a:p>
        </p:txBody>
      </p:sp>
      <p:sp>
        <p:nvSpPr>
          <p:cNvPr id="5" name="4 Metin kutusu"/>
          <p:cNvSpPr txBox="1">
            <a:spLocks noChangeArrowheads="1"/>
          </p:cNvSpPr>
          <p:nvPr/>
        </p:nvSpPr>
        <p:spPr bwMode="auto">
          <a:xfrm>
            <a:off x="5076825" y="3429000"/>
            <a:ext cx="3598863" cy="1754188"/>
          </a:xfrm>
          <a:prstGeom prst="rect">
            <a:avLst/>
          </a:prstGeom>
          <a:noFill/>
          <a:ln w="9525">
            <a:noFill/>
            <a:miter lim="800000"/>
            <a:headEnd/>
            <a:tailEnd/>
          </a:ln>
        </p:spPr>
        <p:txBody>
          <a:bodyPr>
            <a:spAutoFit/>
          </a:bodyPr>
          <a:lstStyle/>
          <a:p>
            <a:r>
              <a:rPr lang="en-US">
                <a:latin typeface="Franklin Gothic Book"/>
              </a:rPr>
              <a:t>A House of Representatives could also be formed in each region and world level. The presence of two houses would bring a greater screening power into the system (but also more bureaucracy). </a:t>
            </a:r>
            <a:endParaRPr lang="tr-TR">
              <a:latin typeface="Franklin Gothic 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fontAlgn="auto">
              <a:spcAft>
                <a:spcPts val="0"/>
              </a:spcAft>
              <a:defRPr/>
            </a:pPr>
            <a:r>
              <a:rPr lang="tr-TR" dirty="0" err="1" smtClean="0"/>
              <a:t>Financing</a:t>
            </a:r>
            <a:r>
              <a:rPr lang="tr-TR" dirty="0" smtClean="0"/>
              <a:t> </a:t>
            </a:r>
            <a:r>
              <a:rPr lang="tr-TR" dirty="0" err="1" smtClean="0"/>
              <a:t>the</a:t>
            </a:r>
            <a:r>
              <a:rPr lang="tr-TR" dirty="0" smtClean="0"/>
              <a:t> </a:t>
            </a:r>
            <a:r>
              <a:rPr lang="tr-TR" dirty="0" err="1" smtClean="0"/>
              <a:t>System</a:t>
            </a:r>
            <a:endParaRPr lang="tr-TR" dirty="0"/>
          </a:p>
        </p:txBody>
      </p:sp>
      <p:pic>
        <p:nvPicPr>
          <p:cNvPr id="4" name="3 İçerik Yer Tutucusu" descr="moneytree.jpg"/>
          <p:cNvPicPr>
            <a:picLocks noGrp="1" noChangeAspect="1"/>
          </p:cNvPicPr>
          <p:nvPr>
            <p:ph idx="1"/>
          </p:nvPr>
        </p:nvPicPr>
        <p:blipFill>
          <a:blip r:embed="rId2"/>
          <a:srcRect/>
          <a:stretch>
            <a:fillRect/>
          </a:stretch>
        </p:blipFill>
        <p:spPr>
          <a:xfrm>
            <a:off x="250825" y="2205038"/>
            <a:ext cx="2057400" cy="2219325"/>
          </a:xfrm>
        </p:spPr>
      </p:pic>
      <p:sp>
        <p:nvSpPr>
          <p:cNvPr id="5" name="4 Dikdörtgen"/>
          <p:cNvSpPr>
            <a:spLocks noChangeArrowheads="1"/>
          </p:cNvSpPr>
          <p:nvPr/>
        </p:nvSpPr>
        <p:spPr bwMode="auto">
          <a:xfrm>
            <a:off x="2268538" y="2060575"/>
            <a:ext cx="6696075" cy="4211638"/>
          </a:xfrm>
          <a:prstGeom prst="rect">
            <a:avLst/>
          </a:prstGeom>
          <a:noFill/>
          <a:ln w="9525">
            <a:noFill/>
            <a:miter lim="800000"/>
            <a:headEnd/>
            <a:tailEnd/>
          </a:ln>
        </p:spPr>
        <p:txBody>
          <a:bodyPr>
            <a:spAutoFit/>
          </a:bodyPr>
          <a:lstStyle/>
          <a:p>
            <a:r>
              <a:rPr lang="en-US">
                <a:latin typeface="Franklin Gothic Book"/>
              </a:rPr>
              <a:t>Two phases: </a:t>
            </a:r>
            <a:endParaRPr lang="tr-TR">
              <a:latin typeface="Franklin Gothic Book"/>
            </a:endParaRPr>
          </a:p>
          <a:p>
            <a:endParaRPr lang="tr-TR">
              <a:latin typeface="Franklin Gothic Book"/>
            </a:endParaRPr>
          </a:p>
          <a:p>
            <a:pPr>
              <a:buFont typeface="Arial" charset="0"/>
              <a:buChar char="•"/>
            </a:pPr>
            <a:r>
              <a:rPr lang="en-US">
                <a:latin typeface="Franklin Gothic Book"/>
              </a:rPr>
              <a:t> First, the financial set-ups needed before full manifestation,</a:t>
            </a:r>
            <a:endParaRPr lang="tr-TR">
              <a:latin typeface="Franklin Gothic Book"/>
            </a:endParaRPr>
          </a:p>
          <a:p>
            <a:endParaRPr lang="tr-TR">
              <a:latin typeface="Franklin Gothic Book"/>
            </a:endParaRPr>
          </a:p>
          <a:p>
            <a:r>
              <a:rPr lang="en-US">
                <a:latin typeface="Franklin Gothic Book"/>
              </a:rPr>
              <a:t>Tithes, donations and gifts from these supporters</a:t>
            </a:r>
            <a:r>
              <a:rPr lang="tr-TR">
                <a:latin typeface="Franklin Gothic Book"/>
              </a:rPr>
              <a:t>. </a:t>
            </a:r>
            <a:r>
              <a:rPr lang="en-US">
                <a:latin typeface="Franklin Gothic Book"/>
              </a:rPr>
              <a:t>(10% of a person’s income), it is recommended to give 7% for the support of our vision and use 3% to promote prosperity in the immediate surroundings of your communities — help those who need financial support in your communities or promote our vision in those communities, etc.  As the community expands, this amount will increase (as others also will add to it), and you (community) will have greater resources to reach out and expand the </a:t>
            </a:r>
            <a:r>
              <a:rPr lang="en-US" b="1">
                <a:latin typeface="Franklin Gothic Book"/>
              </a:rPr>
              <a:t>Mission</a:t>
            </a:r>
            <a:r>
              <a:rPr lang="en-US">
                <a:latin typeface="Franklin Gothic Book"/>
              </a:rPr>
              <a:t>, etc.</a:t>
            </a:r>
          </a:p>
          <a:p>
            <a:endParaRPr lang="tr-TR">
              <a:latin typeface="Franklin Gothic Book"/>
            </a:endParaRPr>
          </a:p>
          <a:p>
            <a:pPr>
              <a:buFont typeface="Arial" charset="0"/>
              <a:buChar char="•"/>
            </a:pPr>
            <a:r>
              <a:rPr lang="en-US">
                <a:latin typeface="Franklin Gothic Book"/>
              </a:rPr>
              <a:t> Second, after it has manifested itself in full.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a:spLocks noChangeArrowheads="1"/>
          </p:cNvSpPr>
          <p:nvPr/>
        </p:nvSpPr>
        <p:spPr bwMode="auto">
          <a:xfrm>
            <a:off x="179388" y="1700213"/>
            <a:ext cx="8640762" cy="647700"/>
          </a:xfrm>
          <a:prstGeom prst="rect">
            <a:avLst/>
          </a:prstGeom>
          <a:noFill/>
          <a:ln w="9525">
            <a:noFill/>
            <a:miter lim="800000"/>
            <a:headEnd/>
            <a:tailEnd/>
          </a:ln>
        </p:spPr>
        <p:txBody>
          <a:bodyPr>
            <a:spAutoFit/>
          </a:bodyPr>
          <a:lstStyle/>
          <a:p>
            <a:r>
              <a:rPr lang="tr-TR">
                <a:latin typeface="Franklin Gothic Book"/>
              </a:rPr>
              <a:t>T</a:t>
            </a:r>
            <a:r>
              <a:rPr lang="en-US">
                <a:latin typeface="Franklin Gothic Book"/>
              </a:rPr>
              <a:t>he expenses necessary to be paid for the services (minimum) by the government(s) for the people would be provided by taxes.</a:t>
            </a:r>
            <a:endParaRPr lang="tr-TR">
              <a:latin typeface="Franklin Gothic Book"/>
            </a:endParaRPr>
          </a:p>
        </p:txBody>
      </p:sp>
      <p:sp>
        <p:nvSpPr>
          <p:cNvPr id="6" name="5 Dikdörtgen"/>
          <p:cNvSpPr>
            <a:spLocks noChangeArrowheads="1"/>
          </p:cNvSpPr>
          <p:nvPr/>
        </p:nvSpPr>
        <p:spPr bwMode="auto">
          <a:xfrm>
            <a:off x="323850" y="1196975"/>
            <a:ext cx="4670425" cy="366713"/>
          </a:xfrm>
          <a:prstGeom prst="rect">
            <a:avLst/>
          </a:prstGeom>
          <a:noFill/>
          <a:ln w="9525">
            <a:noFill/>
            <a:miter lim="800000"/>
            <a:headEnd/>
            <a:tailEnd/>
          </a:ln>
        </p:spPr>
        <p:txBody>
          <a:bodyPr wrap="none">
            <a:spAutoFit/>
          </a:bodyPr>
          <a:lstStyle/>
          <a:p>
            <a:pPr>
              <a:buFont typeface="Arial" charset="0"/>
              <a:buChar char="•"/>
            </a:pPr>
            <a:r>
              <a:rPr lang="en-US">
                <a:latin typeface="Franklin Gothic Book"/>
              </a:rPr>
              <a:t> Second, after it has manifested itself in full.</a:t>
            </a:r>
          </a:p>
        </p:txBody>
      </p:sp>
      <p:pic>
        <p:nvPicPr>
          <p:cNvPr id="7" name="6 Resim" descr="deathnotfree.jpg"/>
          <p:cNvPicPr>
            <a:picLocks noChangeAspect="1"/>
          </p:cNvPicPr>
          <p:nvPr/>
        </p:nvPicPr>
        <p:blipFill>
          <a:blip r:embed="rId3"/>
          <a:srcRect/>
          <a:stretch>
            <a:fillRect/>
          </a:stretch>
        </p:blipFill>
        <p:spPr bwMode="auto">
          <a:xfrm>
            <a:off x="3162300" y="2619375"/>
            <a:ext cx="2819400" cy="1619250"/>
          </a:xfrm>
          <a:prstGeom prst="rect">
            <a:avLst/>
          </a:prstGeom>
          <a:noFill/>
          <a:ln w="9525">
            <a:noFill/>
            <a:miter lim="800000"/>
            <a:headEnd/>
            <a:tailEnd/>
          </a:ln>
        </p:spPr>
      </p:pic>
      <p:sp>
        <p:nvSpPr>
          <p:cNvPr id="8" name="7 Metin kutusu"/>
          <p:cNvSpPr txBox="1">
            <a:spLocks noChangeArrowheads="1"/>
          </p:cNvSpPr>
          <p:nvPr/>
        </p:nvSpPr>
        <p:spPr bwMode="auto">
          <a:xfrm>
            <a:off x="2339975" y="4365625"/>
            <a:ext cx="4608513" cy="368300"/>
          </a:xfrm>
          <a:prstGeom prst="rect">
            <a:avLst/>
          </a:prstGeom>
          <a:noFill/>
          <a:ln w="9525">
            <a:noFill/>
            <a:miter lim="800000"/>
            <a:headEnd/>
            <a:tailEnd/>
          </a:ln>
        </p:spPr>
        <p:txBody>
          <a:bodyPr>
            <a:spAutoFit/>
          </a:bodyPr>
          <a:lstStyle/>
          <a:p>
            <a:pPr algn="ctr"/>
            <a:r>
              <a:rPr lang="tr-TR">
                <a:latin typeface="Franklin Gothic Book"/>
              </a:rPr>
              <a:t>Not even death is for free!</a:t>
            </a:r>
          </a:p>
        </p:txBody>
      </p:sp>
      <p:sp>
        <p:nvSpPr>
          <p:cNvPr id="9" name="8 Dikdörtgen"/>
          <p:cNvSpPr>
            <a:spLocks noChangeArrowheads="1"/>
          </p:cNvSpPr>
          <p:nvPr/>
        </p:nvSpPr>
        <p:spPr bwMode="auto">
          <a:xfrm>
            <a:off x="250825" y="4941888"/>
            <a:ext cx="8713788" cy="1754187"/>
          </a:xfrm>
          <a:prstGeom prst="rect">
            <a:avLst/>
          </a:prstGeom>
          <a:noFill/>
          <a:ln w="9525">
            <a:noFill/>
            <a:miter lim="800000"/>
            <a:headEnd/>
            <a:tailEnd/>
          </a:ln>
        </p:spPr>
        <p:txBody>
          <a:bodyPr>
            <a:spAutoFit/>
          </a:bodyPr>
          <a:lstStyle/>
          <a:p>
            <a:r>
              <a:rPr lang="en-US">
                <a:latin typeface="Franklin Gothic Book"/>
              </a:rPr>
              <a:t>The expenses necessary for the judiciary, administrative and Elder bodies will continue to be provided through contributions from the tithes from participants in the communities and others, gifts and donations. However, in this state, if this support is not sufficient for the expenses of these bodies, matching funds from taxes will be added to these resources. These matching funds should not, by any means, exceed 100% of the funds provided from the tithes, gifts, donations,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a:spLocks noChangeArrowheads="1"/>
          </p:cNvSpPr>
          <p:nvPr/>
        </p:nvSpPr>
        <p:spPr bwMode="auto">
          <a:xfrm>
            <a:off x="0" y="908050"/>
            <a:ext cx="8785225" cy="1339850"/>
          </a:xfrm>
          <a:prstGeom prst="rect">
            <a:avLst/>
          </a:prstGeom>
          <a:noFill/>
          <a:ln w="9525">
            <a:noFill/>
            <a:miter lim="800000"/>
            <a:headEnd/>
            <a:tailEnd/>
          </a:ln>
        </p:spPr>
        <p:txBody>
          <a:bodyPr>
            <a:spAutoFit/>
          </a:bodyPr>
          <a:lstStyle/>
          <a:p>
            <a:pPr>
              <a:lnSpc>
                <a:spcPct val="150000"/>
              </a:lnSpc>
              <a:buFont typeface="Arial" charset="0"/>
              <a:buChar char="•"/>
            </a:pPr>
            <a:r>
              <a:rPr lang="tr-TR">
                <a:latin typeface="Franklin Gothic Book"/>
              </a:rPr>
              <a:t> </a:t>
            </a:r>
            <a:r>
              <a:rPr lang="en-US">
                <a:latin typeface="Franklin Gothic Book"/>
              </a:rPr>
              <a:t>The reason for limiting the matching process is that the judiciary and administrative bodies should be so respected and trusted that people should be willing to join and support them fully through the first two sources of income (gifts and tithes).</a:t>
            </a:r>
          </a:p>
        </p:txBody>
      </p:sp>
      <p:sp>
        <p:nvSpPr>
          <p:cNvPr id="5" name="4 Dikdörtgen"/>
          <p:cNvSpPr>
            <a:spLocks noChangeArrowheads="1"/>
          </p:cNvSpPr>
          <p:nvPr/>
        </p:nvSpPr>
        <p:spPr bwMode="auto">
          <a:xfrm>
            <a:off x="0" y="2136775"/>
            <a:ext cx="9144000" cy="2155825"/>
          </a:xfrm>
          <a:prstGeom prst="rect">
            <a:avLst/>
          </a:prstGeom>
          <a:noFill/>
          <a:ln w="9525">
            <a:noFill/>
            <a:miter lim="800000"/>
            <a:headEnd/>
            <a:tailEnd/>
          </a:ln>
        </p:spPr>
        <p:txBody>
          <a:bodyPr>
            <a:spAutoFit/>
          </a:bodyPr>
          <a:lstStyle/>
          <a:p>
            <a:pPr>
              <a:lnSpc>
                <a:spcPct val="150000"/>
              </a:lnSpc>
              <a:buFont typeface="Arial" charset="0"/>
              <a:buChar char="•"/>
            </a:pPr>
            <a:r>
              <a:rPr lang="tr-TR">
                <a:latin typeface="Franklin Gothic Book"/>
              </a:rPr>
              <a:t> </a:t>
            </a:r>
            <a:r>
              <a:rPr lang="en-US">
                <a:latin typeface="Franklin Gothic Book"/>
              </a:rPr>
              <a:t>Of the money generated at the world level, 10 percent (tithes) would be given to the World Eldest to be used for his expenses and for administrative expenses of the Elder body at the world level. This would also be true at the regional level</a:t>
            </a:r>
            <a:r>
              <a:rPr lang="tr-TR">
                <a:latin typeface="Franklin Gothic Book"/>
              </a:rPr>
              <a:t>. 30</a:t>
            </a:r>
            <a:r>
              <a:rPr lang="en-US">
                <a:latin typeface="Franklin Gothic Book"/>
              </a:rPr>
              <a:t>%</a:t>
            </a:r>
            <a:r>
              <a:rPr lang="tr-TR">
                <a:latin typeface="Franklin Gothic Book"/>
              </a:rPr>
              <a:t> to the World Government and the remaining divided between the two bodies (Administrative and Judiciary</a:t>
            </a:r>
            <a:r>
              <a:rPr lang="en-US">
                <a:latin typeface="Franklin Gothic Book"/>
              </a:rPr>
              <a:t>)</a:t>
            </a:r>
            <a:r>
              <a:rPr lang="tr-TR">
                <a:latin typeface="Franklin Gothic Book"/>
              </a:rPr>
              <a:t>.</a:t>
            </a:r>
            <a:endParaRPr lang="en-US">
              <a:latin typeface="Franklin Gothic Book"/>
            </a:endParaRPr>
          </a:p>
        </p:txBody>
      </p:sp>
      <p:sp>
        <p:nvSpPr>
          <p:cNvPr id="6" name="5 Dikdörtgen"/>
          <p:cNvSpPr>
            <a:spLocks noChangeArrowheads="1"/>
          </p:cNvSpPr>
          <p:nvPr/>
        </p:nvSpPr>
        <p:spPr bwMode="auto">
          <a:xfrm>
            <a:off x="0" y="4221163"/>
            <a:ext cx="9144000" cy="1330325"/>
          </a:xfrm>
          <a:prstGeom prst="rect">
            <a:avLst/>
          </a:prstGeom>
          <a:noFill/>
          <a:ln w="9525">
            <a:noFill/>
            <a:miter lim="800000"/>
            <a:headEnd/>
            <a:tailEnd/>
          </a:ln>
        </p:spPr>
        <p:txBody>
          <a:bodyPr>
            <a:spAutoFit/>
          </a:bodyPr>
          <a:lstStyle/>
          <a:p>
            <a:pPr>
              <a:lnSpc>
                <a:spcPct val="150000"/>
              </a:lnSpc>
              <a:buFont typeface="Arial" charset="0"/>
              <a:buChar char="•"/>
            </a:pPr>
            <a:r>
              <a:rPr lang="tr-TR">
                <a:latin typeface="Franklin Gothic Book"/>
              </a:rPr>
              <a:t> </a:t>
            </a:r>
            <a:r>
              <a:rPr lang="en-US">
                <a:latin typeface="Franklin Gothic Book"/>
              </a:rPr>
              <a:t>The general public would be taxed for the services they required from the government, and the salaries and financial requirements for maintaining and operating the Senate (and/or the House of Representatives) would be paid by the taxpayers. </a:t>
            </a:r>
          </a:p>
        </p:txBody>
      </p:sp>
      <p:sp>
        <p:nvSpPr>
          <p:cNvPr id="7" name="6 Dikdörtgen"/>
          <p:cNvSpPr>
            <a:spLocks noChangeArrowheads="1"/>
          </p:cNvSpPr>
          <p:nvPr/>
        </p:nvSpPr>
        <p:spPr bwMode="auto">
          <a:xfrm>
            <a:off x="0" y="5483225"/>
            <a:ext cx="9144000" cy="1330325"/>
          </a:xfrm>
          <a:prstGeom prst="rect">
            <a:avLst/>
          </a:prstGeom>
          <a:noFill/>
          <a:ln w="9525">
            <a:noFill/>
            <a:miter lim="800000"/>
            <a:headEnd/>
            <a:tailEnd/>
          </a:ln>
        </p:spPr>
        <p:txBody>
          <a:bodyPr>
            <a:spAutoFit/>
          </a:bodyPr>
          <a:lstStyle/>
          <a:p>
            <a:pPr>
              <a:lnSpc>
                <a:spcPct val="150000"/>
              </a:lnSpc>
              <a:buFont typeface="Arial" charset="0"/>
              <a:buChar char="•"/>
            </a:pPr>
            <a:r>
              <a:rPr lang="en-US">
                <a:latin typeface="Franklin Gothic Book"/>
              </a:rPr>
              <a:t> The financing of candidates who run for vote-elected office would be achieved half by direct contributions to the candidates and half by matching tax funds from the government. A ceiling could be put on how much a candidate could spend.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a:spLocks noChangeArrowheads="1"/>
          </p:cNvSpPr>
          <p:nvPr/>
        </p:nvSpPr>
        <p:spPr bwMode="auto">
          <a:xfrm>
            <a:off x="539750" y="1125538"/>
            <a:ext cx="8424863" cy="922337"/>
          </a:xfrm>
          <a:prstGeom prst="rect">
            <a:avLst/>
          </a:prstGeom>
          <a:noFill/>
          <a:ln w="9525">
            <a:noFill/>
            <a:miter lim="800000"/>
            <a:headEnd/>
            <a:tailEnd/>
          </a:ln>
        </p:spPr>
        <p:txBody>
          <a:bodyPr>
            <a:spAutoFit/>
          </a:bodyPr>
          <a:lstStyle/>
          <a:p>
            <a:pPr>
              <a:lnSpc>
                <a:spcPct val="150000"/>
              </a:lnSpc>
            </a:pPr>
            <a:r>
              <a:rPr lang="en-US">
                <a:latin typeface="Franklin Gothic Book"/>
              </a:rPr>
              <a:t>The other financial arrangements in each community depend upon the people involved. </a:t>
            </a:r>
            <a:endParaRPr lang="tr-TR">
              <a:latin typeface="Franklin Gothic Book"/>
            </a:endParaRPr>
          </a:p>
        </p:txBody>
      </p:sp>
      <p:pic>
        <p:nvPicPr>
          <p:cNvPr id="66562" name="4 Resim" descr="people.jpg"/>
          <p:cNvPicPr>
            <a:picLocks noChangeAspect="1"/>
          </p:cNvPicPr>
          <p:nvPr/>
        </p:nvPicPr>
        <p:blipFill>
          <a:blip r:embed="rId3"/>
          <a:srcRect/>
          <a:stretch>
            <a:fillRect/>
          </a:stretch>
        </p:blipFill>
        <p:spPr bwMode="auto">
          <a:xfrm>
            <a:off x="3348038" y="4724400"/>
            <a:ext cx="2362200" cy="1933575"/>
          </a:xfrm>
          <a:prstGeom prst="rect">
            <a:avLst/>
          </a:prstGeom>
          <a:noFill/>
          <a:ln w="9525">
            <a:noFill/>
            <a:miter lim="800000"/>
            <a:headEnd/>
            <a:tailEnd/>
          </a:ln>
        </p:spPr>
      </p:pic>
      <p:sp>
        <p:nvSpPr>
          <p:cNvPr id="6" name="5 Metin kutusu"/>
          <p:cNvSpPr txBox="1">
            <a:spLocks noChangeArrowheads="1"/>
          </p:cNvSpPr>
          <p:nvPr/>
        </p:nvSpPr>
        <p:spPr bwMode="auto">
          <a:xfrm>
            <a:off x="539750" y="1989138"/>
            <a:ext cx="8135938" cy="1338262"/>
          </a:xfrm>
          <a:prstGeom prst="rect">
            <a:avLst/>
          </a:prstGeom>
          <a:noFill/>
          <a:ln w="9525">
            <a:noFill/>
            <a:miter lim="800000"/>
            <a:headEnd/>
            <a:tailEnd/>
          </a:ln>
        </p:spPr>
        <p:txBody>
          <a:bodyPr>
            <a:spAutoFit/>
          </a:bodyPr>
          <a:lstStyle/>
          <a:p>
            <a:pPr>
              <a:lnSpc>
                <a:spcPct val="150000"/>
              </a:lnSpc>
            </a:pPr>
            <a:r>
              <a:rPr lang="en-US">
                <a:latin typeface="Franklin Gothic Book"/>
              </a:rPr>
              <a:t>One way to do this is to identify the collective expenses and finance them through contributions by all in the community. This can include administrative expenses of the community. </a:t>
            </a:r>
            <a:endParaRPr lang="tr-TR">
              <a:latin typeface="Franklin Gothic Book"/>
            </a:endParaRPr>
          </a:p>
        </p:txBody>
      </p:sp>
      <p:sp>
        <p:nvSpPr>
          <p:cNvPr id="7" name="6 Metin kutusu"/>
          <p:cNvSpPr txBox="1">
            <a:spLocks noChangeArrowheads="1"/>
          </p:cNvSpPr>
          <p:nvPr/>
        </p:nvSpPr>
        <p:spPr bwMode="auto">
          <a:xfrm>
            <a:off x="539750" y="3213100"/>
            <a:ext cx="8135938" cy="1703388"/>
          </a:xfrm>
          <a:prstGeom prst="rect">
            <a:avLst/>
          </a:prstGeom>
          <a:noFill/>
          <a:ln w="9525">
            <a:noFill/>
            <a:miter lim="800000"/>
            <a:headEnd/>
            <a:tailEnd/>
          </a:ln>
        </p:spPr>
        <p:txBody>
          <a:bodyPr>
            <a:spAutoFit/>
          </a:bodyPr>
          <a:lstStyle/>
          <a:p>
            <a:pPr>
              <a:lnSpc>
                <a:spcPct val="150000"/>
              </a:lnSpc>
            </a:pPr>
            <a:r>
              <a:rPr lang="en-US">
                <a:latin typeface="Franklin Gothic Book"/>
              </a:rPr>
              <a:t>Another way can be to surrender some fixed percentage of income to the community for various expenses, or to fix an amount to be paid by each family, etc. This decision is completely up to each individual community, based on their unique situation or desires.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2 İçerik Yer Tutucusu"/>
          <p:cNvSpPr>
            <a:spLocks noGrp="1"/>
          </p:cNvSpPr>
          <p:nvPr>
            <p:ph idx="1"/>
          </p:nvPr>
        </p:nvSpPr>
        <p:spPr>
          <a:xfrm>
            <a:off x="468313" y="549275"/>
            <a:ext cx="8229600" cy="5343525"/>
          </a:xfrm>
        </p:spPr>
        <p:txBody>
          <a:bodyPr/>
          <a:lstStyle/>
          <a:p>
            <a:r>
              <a:rPr lang="tr-TR" b="1" smtClean="0"/>
              <a:t>A Recommended Twelve-Base Housing</a:t>
            </a:r>
          </a:p>
          <a:p>
            <a:pPr>
              <a:buFont typeface="Wingdings 2" pitchFamily="18" charset="2"/>
              <a:buNone/>
            </a:pPr>
            <a:endParaRPr lang="tr-TR" smtClean="0"/>
          </a:p>
        </p:txBody>
      </p:sp>
      <p:pic>
        <p:nvPicPr>
          <p:cNvPr id="4" name="3 Resim" descr="house-c.gif"/>
          <p:cNvPicPr>
            <a:picLocks noChangeAspect="1"/>
          </p:cNvPicPr>
          <p:nvPr/>
        </p:nvPicPr>
        <p:blipFill>
          <a:blip r:embed="rId2"/>
          <a:srcRect/>
          <a:stretch>
            <a:fillRect/>
          </a:stretch>
        </p:blipFill>
        <p:spPr bwMode="auto">
          <a:xfrm>
            <a:off x="1187450" y="1773238"/>
            <a:ext cx="6553200" cy="2552700"/>
          </a:xfrm>
          <a:prstGeom prst="rect">
            <a:avLst/>
          </a:prstGeom>
          <a:noFill/>
          <a:ln w="9525">
            <a:noFill/>
            <a:miter lim="800000"/>
            <a:headEnd/>
            <a:tailEnd/>
          </a:ln>
        </p:spPr>
      </p:pic>
      <p:sp>
        <p:nvSpPr>
          <p:cNvPr id="5" name="4 Dikdörtgen"/>
          <p:cNvSpPr>
            <a:spLocks noChangeArrowheads="1"/>
          </p:cNvSpPr>
          <p:nvPr/>
        </p:nvSpPr>
        <p:spPr bwMode="auto">
          <a:xfrm>
            <a:off x="179388" y="4437063"/>
            <a:ext cx="8785225" cy="1295400"/>
          </a:xfrm>
          <a:prstGeom prst="rect">
            <a:avLst/>
          </a:prstGeom>
          <a:noFill/>
          <a:ln w="9525">
            <a:noFill/>
            <a:miter lim="800000"/>
            <a:headEnd/>
            <a:tailEnd/>
          </a:ln>
        </p:spPr>
        <p:txBody>
          <a:bodyPr>
            <a:spAutoFit/>
          </a:bodyPr>
          <a:lstStyle/>
          <a:p>
            <a:pPr>
              <a:lnSpc>
                <a:spcPct val="150000"/>
              </a:lnSpc>
            </a:pPr>
            <a:r>
              <a:rPr lang="en-US">
                <a:latin typeface="Franklin Gothic Book"/>
              </a:rPr>
              <a:t>With this arrangement, the families would be close together and could use the center as a place of love, sharing, and if they wished, worshipping and becoming one, while each family would still have relative privacy.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fontAlgn="auto">
              <a:spcAft>
                <a:spcPts val="0"/>
              </a:spcAft>
              <a:defRPr/>
            </a:pPr>
            <a:r>
              <a:rPr lang="tr-TR" dirty="0" err="1" smtClean="0"/>
              <a:t>Emergence</a:t>
            </a:r>
            <a:r>
              <a:rPr lang="tr-TR" dirty="0" smtClean="0"/>
              <a:t> of </a:t>
            </a:r>
            <a:r>
              <a:rPr lang="tr-TR" dirty="0" err="1" smtClean="0"/>
              <a:t>the</a:t>
            </a:r>
            <a:r>
              <a:rPr lang="tr-TR" dirty="0" smtClean="0"/>
              <a:t> </a:t>
            </a:r>
            <a:r>
              <a:rPr lang="tr-TR" dirty="0" err="1" smtClean="0"/>
              <a:t>Hierarchy</a:t>
            </a:r>
            <a:endParaRPr lang="tr-TR" dirty="0"/>
          </a:p>
        </p:txBody>
      </p:sp>
      <p:sp>
        <p:nvSpPr>
          <p:cNvPr id="4" name="3 Dikdörtgen"/>
          <p:cNvSpPr>
            <a:spLocks noChangeArrowheads="1"/>
          </p:cNvSpPr>
          <p:nvPr/>
        </p:nvSpPr>
        <p:spPr bwMode="auto">
          <a:xfrm>
            <a:off x="179388" y="2060575"/>
            <a:ext cx="8640762" cy="1295400"/>
          </a:xfrm>
          <a:prstGeom prst="rect">
            <a:avLst/>
          </a:prstGeom>
          <a:noFill/>
          <a:ln w="9525">
            <a:noFill/>
            <a:miter lim="800000"/>
            <a:headEnd/>
            <a:tailEnd/>
          </a:ln>
        </p:spPr>
        <p:txBody>
          <a:bodyPr>
            <a:spAutoFit/>
          </a:bodyPr>
          <a:lstStyle/>
          <a:p>
            <a:pPr algn="ctr">
              <a:lnSpc>
                <a:spcPct val="150000"/>
              </a:lnSpc>
            </a:pPr>
            <a:r>
              <a:rPr lang="en-US" b="1">
                <a:latin typeface="Franklin Gothic Book"/>
              </a:rPr>
              <a:t>The success of </a:t>
            </a:r>
            <a:r>
              <a:rPr lang="en-US" b="1" u="sng">
                <a:latin typeface="Franklin Gothic Book"/>
              </a:rPr>
              <a:t>The Plan</a:t>
            </a:r>
            <a:r>
              <a:rPr lang="en-US" b="1">
                <a:latin typeface="Franklin Gothic Book"/>
              </a:rPr>
              <a:t> depends upon the response of humanity to its call! The sooner the response, the less suffering; the slower the response, the greater will be the chaos.</a:t>
            </a:r>
            <a:endParaRPr lang="tr-TR">
              <a:latin typeface="Franklin Gothic Book"/>
            </a:endParaRPr>
          </a:p>
        </p:txBody>
      </p:sp>
      <p:sp>
        <p:nvSpPr>
          <p:cNvPr id="6" name="5 Dikdörtgen"/>
          <p:cNvSpPr>
            <a:spLocks noChangeArrowheads="1"/>
          </p:cNvSpPr>
          <p:nvPr/>
        </p:nvSpPr>
        <p:spPr bwMode="auto">
          <a:xfrm>
            <a:off x="2987675" y="4076700"/>
            <a:ext cx="2838450" cy="369888"/>
          </a:xfrm>
          <a:prstGeom prst="rect">
            <a:avLst/>
          </a:prstGeom>
          <a:noFill/>
          <a:ln w="9525">
            <a:noFill/>
            <a:miter lim="800000"/>
            <a:headEnd/>
            <a:tailEnd/>
          </a:ln>
        </p:spPr>
        <p:txBody>
          <a:bodyPr wrap="none">
            <a:spAutoFit/>
          </a:bodyPr>
          <a:lstStyle/>
          <a:p>
            <a:r>
              <a:rPr lang="tr-TR" b="1">
                <a:latin typeface="Franklin Gothic Book"/>
              </a:rPr>
              <a:t>Evolution vs. Revolution</a:t>
            </a:r>
          </a:p>
        </p:txBody>
      </p:sp>
      <p:sp>
        <p:nvSpPr>
          <p:cNvPr id="7" name="6 Dikdörtgen"/>
          <p:cNvSpPr>
            <a:spLocks noChangeArrowheads="1"/>
          </p:cNvSpPr>
          <p:nvPr/>
        </p:nvSpPr>
        <p:spPr bwMode="auto">
          <a:xfrm>
            <a:off x="0" y="4508500"/>
            <a:ext cx="9144000" cy="1754188"/>
          </a:xfrm>
          <a:prstGeom prst="rect">
            <a:avLst/>
          </a:prstGeom>
          <a:noFill/>
          <a:ln w="9525">
            <a:noFill/>
            <a:miter lim="800000"/>
            <a:headEnd/>
            <a:tailEnd/>
          </a:ln>
        </p:spPr>
        <p:txBody>
          <a:bodyPr>
            <a:spAutoFit/>
          </a:bodyPr>
          <a:lstStyle/>
          <a:p>
            <a:pPr>
              <a:lnSpc>
                <a:spcPct val="150000"/>
              </a:lnSpc>
            </a:pPr>
            <a:r>
              <a:rPr lang="tr-TR">
                <a:latin typeface="Franklin Gothic Book"/>
              </a:rPr>
              <a:t>T</a:t>
            </a:r>
            <a:r>
              <a:rPr lang="en-US">
                <a:latin typeface="Franklin Gothic Book"/>
              </a:rPr>
              <a:t>here will not be a great friction between evolutionary elements and the old system — in contrast to revolution which is a process which forms from the bottom of the society, and usually replaces the old system by force, which creates a great friction between the two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2Hirarchy.gif"/>
          <p:cNvPicPr>
            <a:picLocks noChangeAspect="1"/>
          </p:cNvPicPr>
          <p:nvPr/>
        </p:nvPicPr>
        <p:blipFill>
          <a:blip r:embed="rId2"/>
          <a:srcRect/>
          <a:stretch>
            <a:fillRect/>
          </a:stretch>
        </p:blipFill>
        <p:spPr bwMode="auto">
          <a:xfrm>
            <a:off x="1042988" y="1989138"/>
            <a:ext cx="6858000" cy="3573462"/>
          </a:xfrm>
          <a:prstGeom prst="rect">
            <a:avLst/>
          </a:prstGeom>
          <a:noFill/>
          <a:ln w="9525">
            <a:noFill/>
            <a:miter lim="800000"/>
            <a:headEnd/>
            <a:tailEnd/>
          </a:ln>
        </p:spPr>
      </p:pic>
      <p:sp>
        <p:nvSpPr>
          <p:cNvPr id="5" name="4 Dikdörtgen"/>
          <p:cNvSpPr>
            <a:spLocks noChangeArrowheads="1"/>
          </p:cNvSpPr>
          <p:nvPr/>
        </p:nvSpPr>
        <p:spPr bwMode="auto">
          <a:xfrm>
            <a:off x="250825" y="5516563"/>
            <a:ext cx="8893175" cy="1296987"/>
          </a:xfrm>
          <a:prstGeom prst="rect">
            <a:avLst/>
          </a:prstGeom>
          <a:noFill/>
          <a:ln w="9525">
            <a:noFill/>
            <a:miter lim="800000"/>
            <a:headEnd/>
            <a:tailEnd/>
          </a:ln>
        </p:spPr>
        <p:txBody>
          <a:bodyPr>
            <a:spAutoFit/>
          </a:bodyPr>
          <a:lstStyle/>
          <a:p>
            <a:pPr>
              <a:lnSpc>
                <a:spcPct val="150000"/>
              </a:lnSpc>
            </a:pPr>
            <a:r>
              <a:rPr lang="en-US">
                <a:latin typeface="Franklin Gothic Book"/>
              </a:rPr>
              <a:t>Although the formation of the Hierarchy described is to start from the top, in reality it can form spontaneously in all levels. But the ultimate manifestation will be from the bottom to the top.</a:t>
            </a:r>
          </a:p>
        </p:txBody>
      </p:sp>
      <p:sp>
        <p:nvSpPr>
          <p:cNvPr id="6" name="5 Dikdörtgen"/>
          <p:cNvSpPr>
            <a:spLocks noChangeArrowheads="1"/>
          </p:cNvSpPr>
          <p:nvPr/>
        </p:nvSpPr>
        <p:spPr bwMode="auto">
          <a:xfrm>
            <a:off x="468313" y="1125538"/>
            <a:ext cx="3970337" cy="368300"/>
          </a:xfrm>
          <a:prstGeom prst="rect">
            <a:avLst/>
          </a:prstGeom>
          <a:noFill/>
          <a:ln w="9525">
            <a:noFill/>
            <a:miter lim="800000"/>
            <a:headEnd/>
            <a:tailEnd/>
          </a:ln>
        </p:spPr>
        <p:txBody>
          <a:bodyPr wrap="none">
            <a:spAutoFit/>
          </a:bodyPr>
          <a:lstStyle/>
          <a:p>
            <a:pPr algn="ctr"/>
            <a:r>
              <a:rPr lang="en-US">
                <a:latin typeface="Franklin Gothic Book"/>
              </a:rPr>
              <a:t>Emergence of the Elders From the Top</a:t>
            </a:r>
          </a:p>
        </p:txBody>
      </p:sp>
      <p:sp>
        <p:nvSpPr>
          <p:cNvPr id="7" name="6 Dikdörtgen"/>
          <p:cNvSpPr>
            <a:spLocks noChangeArrowheads="1"/>
          </p:cNvSpPr>
          <p:nvPr/>
        </p:nvSpPr>
        <p:spPr bwMode="auto">
          <a:xfrm>
            <a:off x="4572000" y="1125538"/>
            <a:ext cx="4572000" cy="646112"/>
          </a:xfrm>
          <a:prstGeom prst="rect">
            <a:avLst/>
          </a:prstGeom>
          <a:noFill/>
          <a:ln w="9525">
            <a:noFill/>
            <a:miter lim="800000"/>
            <a:headEnd/>
            <a:tailEnd/>
          </a:ln>
        </p:spPr>
        <p:txBody>
          <a:bodyPr>
            <a:spAutoFit/>
          </a:bodyPr>
          <a:lstStyle/>
          <a:p>
            <a:pPr algn="ctr"/>
            <a:r>
              <a:rPr lang="en-US">
                <a:latin typeface="Franklin Gothic Book"/>
              </a:rPr>
              <a:t>Formation of the Hierarchy From the Bottom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Belirtme Çizgisi"/>
          <p:cNvSpPr/>
          <p:nvPr/>
        </p:nvSpPr>
        <p:spPr>
          <a:xfrm>
            <a:off x="323528" y="1556792"/>
            <a:ext cx="8136904" cy="3312368"/>
          </a:xfrm>
          <a:prstGeom prst="wedgeEllipseCallou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 name="1 Başlık"/>
          <p:cNvSpPr>
            <a:spLocks noGrp="1"/>
          </p:cNvSpPr>
          <p:nvPr>
            <p:ph type="title"/>
          </p:nvPr>
        </p:nvSpPr>
        <p:spPr/>
        <p:txBody>
          <a:bodyPr/>
          <a:lstStyle/>
          <a:p>
            <a:pPr fontAlgn="auto">
              <a:spcAft>
                <a:spcPts val="0"/>
              </a:spcAft>
              <a:defRPr/>
            </a:pPr>
            <a:r>
              <a:rPr lang="tr-TR" dirty="0" err="1" smtClean="0"/>
              <a:t>Introduction</a:t>
            </a:r>
            <a:endParaRPr lang="tr-TR" dirty="0"/>
          </a:p>
        </p:txBody>
      </p:sp>
      <p:sp>
        <p:nvSpPr>
          <p:cNvPr id="3" name="2 İçerik Yer Tutucusu"/>
          <p:cNvSpPr>
            <a:spLocks noGrp="1"/>
          </p:cNvSpPr>
          <p:nvPr>
            <p:ph idx="1"/>
          </p:nvPr>
        </p:nvSpPr>
        <p:spPr>
          <a:xfrm>
            <a:off x="0" y="1268413"/>
            <a:ext cx="8229600" cy="3816350"/>
          </a:xfrm>
        </p:spPr>
        <p:txBody>
          <a:bodyPr>
            <a:normAutofit fontScale="77500" lnSpcReduction="20000"/>
          </a:bodyPr>
          <a:lstStyle/>
          <a:p>
            <a:pPr fontAlgn="auto">
              <a:spcAft>
                <a:spcPts val="0"/>
              </a:spcAft>
              <a:buFont typeface="Wingdings 2"/>
              <a:buNone/>
              <a:defRPr/>
            </a:pPr>
            <a:endParaRPr lang="tr-TR" dirty="0" smtClean="0"/>
          </a:p>
          <a:p>
            <a:pPr fontAlgn="auto">
              <a:spcAft>
                <a:spcPts val="0"/>
              </a:spcAft>
              <a:buFont typeface="Wingdings 2"/>
              <a:buNone/>
              <a:defRPr/>
            </a:pPr>
            <a:endParaRPr lang="tr-TR" dirty="0" smtClean="0"/>
          </a:p>
          <a:p>
            <a:pPr fontAlgn="auto">
              <a:spcAft>
                <a:spcPts val="0"/>
              </a:spcAft>
              <a:buFont typeface="Wingdings 2"/>
              <a:buNone/>
              <a:defRPr/>
            </a:pPr>
            <a:r>
              <a:rPr lang="tr-TR" dirty="0" smtClean="0"/>
              <a:t>     </a:t>
            </a:r>
          </a:p>
          <a:p>
            <a:pPr algn="ctr" fontAlgn="auto">
              <a:lnSpc>
                <a:spcPct val="110000"/>
              </a:lnSpc>
              <a:spcAft>
                <a:spcPts val="0"/>
              </a:spcAft>
              <a:buFont typeface="Wingdings 2"/>
              <a:buNone/>
              <a:defRPr/>
            </a:pPr>
            <a:r>
              <a:rPr lang="tr-TR" sz="3300" dirty="0" smtClean="0"/>
              <a:t>      “</a:t>
            </a:r>
            <a:r>
              <a:rPr lang="en-US" sz="3300" dirty="0" smtClean="0"/>
              <a:t>Humanity is again on the threshold of a</a:t>
            </a:r>
            <a:r>
              <a:rPr lang="tr-TR" sz="3300" dirty="0" smtClean="0"/>
              <a:t> </a:t>
            </a:r>
            <a:r>
              <a:rPr lang="en-US" sz="3300" dirty="0" smtClean="0"/>
              <a:t>great evolutionary leap. A new era of a Golden Age is approaching. It is again a time for us to be given another chance to prove that we are</a:t>
            </a:r>
            <a:r>
              <a:rPr lang="tr-TR" sz="3300" dirty="0" smtClean="0"/>
              <a:t> </a:t>
            </a:r>
            <a:r>
              <a:rPr lang="en-US" sz="3300" dirty="0" smtClean="0"/>
              <a:t> </a:t>
            </a:r>
            <a:r>
              <a:rPr lang="tr-TR" sz="3300" dirty="0" smtClean="0"/>
              <a:t>                     </a:t>
            </a:r>
            <a:r>
              <a:rPr lang="en-US" sz="3300" dirty="0" smtClean="0"/>
              <a:t>worthy to manage our affairs</a:t>
            </a:r>
            <a:r>
              <a:rPr lang="en-US" dirty="0" smtClean="0"/>
              <a:t>.</a:t>
            </a:r>
            <a:r>
              <a:rPr lang="tr-TR" dirty="0" smtClean="0"/>
              <a:t>”</a:t>
            </a:r>
            <a:endParaRPr lang="en-US" dirty="0" smtClean="0"/>
          </a:p>
          <a:p>
            <a:pPr fontAlgn="auto">
              <a:spcAft>
                <a:spcPts val="0"/>
              </a:spcAft>
              <a:buFont typeface="Wingdings 2"/>
              <a:buNone/>
              <a:defRPr/>
            </a:pPr>
            <a:endParaRPr lang="tr-TR" dirty="0" smtClean="0"/>
          </a:p>
          <a:p>
            <a:pPr fontAlgn="auto">
              <a:spcAft>
                <a:spcPts val="0"/>
              </a:spcAft>
              <a:buFont typeface="Wingdings 2"/>
              <a:buNone/>
              <a:defRPr/>
            </a:pPr>
            <a:r>
              <a:rPr lang="tr-TR" dirty="0" smtClean="0"/>
              <a:t> </a:t>
            </a:r>
            <a:endParaRPr lang="tr-TR" dirty="0"/>
          </a:p>
        </p:txBody>
      </p:sp>
      <p:pic>
        <p:nvPicPr>
          <p:cNvPr id="5" name="4 Resim" descr="Coronation_Br6.jpg"/>
          <p:cNvPicPr>
            <a:picLocks noChangeAspect="1"/>
          </p:cNvPicPr>
          <p:nvPr/>
        </p:nvPicPr>
        <p:blipFill>
          <a:blip r:embed="rId3"/>
          <a:srcRect/>
          <a:stretch>
            <a:fillRect/>
          </a:stretch>
        </p:blipFill>
        <p:spPr bwMode="auto">
          <a:xfrm>
            <a:off x="1476375" y="5013325"/>
            <a:ext cx="1019175" cy="169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5 Dikdörtgen"/>
          <p:cNvSpPr>
            <a:spLocks noChangeArrowheads="1"/>
          </p:cNvSpPr>
          <p:nvPr/>
        </p:nvSpPr>
        <p:spPr bwMode="auto">
          <a:xfrm>
            <a:off x="3708400" y="1196975"/>
            <a:ext cx="1784350" cy="369888"/>
          </a:xfrm>
          <a:prstGeom prst="rect">
            <a:avLst/>
          </a:prstGeom>
          <a:noFill/>
          <a:ln w="9525">
            <a:noFill/>
            <a:miter lim="800000"/>
            <a:headEnd/>
            <a:tailEnd/>
          </a:ln>
        </p:spPr>
        <p:txBody>
          <a:bodyPr wrap="none">
            <a:spAutoFit/>
          </a:bodyPr>
          <a:lstStyle/>
          <a:p>
            <a:r>
              <a:rPr lang="tr-TR" b="1">
                <a:latin typeface="Franklin Gothic Book"/>
              </a:rPr>
              <a:t>FINAL POINTS</a:t>
            </a:r>
          </a:p>
        </p:txBody>
      </p:sp>
      <p:sp>
        <p:nvSpPr>
          <p:cNvPr id="7" name="6 Dikdörtgen"/>
          <p:cNvSpPr>
            <a:spLocks noChangeArrowheads="1"/>
          </p:cNvSpPr>
          <p:nvPr/>
        </p:nvSpPr>
        <p:spPr bwMode="auto">
          <a:xfrm>
            <a:off x="1403350" y="1844675"/>
            <a:ext cx="6913563" cy="369888"/>
          </a:xfrm>
          <a:prstGeom prst="rect">
            <a:avLst/>
          </a:prstGeom>
          <a:noFill/>
          <a:ln w="9525">
            <a:noFill/>
            <a:miter lim="800000"/>
            <a:headEnd/>
            <a:tailEnd/>
          </a:ln>
        </p:spPr>
        <p:txBody>
          <a:bodyPr>
            <a:spAutoFit/>
          </a:bodyPr>
          <a:lstStyle/>
          <a:p>
            <a:pPr algn="ctr"/>
            <a:r>
              <a:rPr lang="en-US" b="1">
                <a:latin typeface="Franklin Gothic Book"/>
              </a:rPr>
              <a:t>Subjective Approach with Objective Adjustment</a:t>
            </a:r>
          </a:p>
        </p:txBody>
      </p:sp>
      <p:sp>
        <p:nvSpPr>
          <p:cNvPr id="8" name="7 Dikdörtgen"/>
          <p:cNvSpPr>
            <a:spLocks noChangeArrowheads="1"/>
          </p:cNvSpPr>
          <p:nvPr/>
        </p:nvSpPr>
        <p:spPr bwMode="auto">
          <a:xfrm>
            <a:off x="2339975" y="2636838"/>
            <a:ext cx="4968875" cy="2862262"/>
          </a:xfrm>
          <a:prstGeom prst="rect">
            <a:avLst/>
          </a:prstGeom>
          <a:noFill/>
          <a:ln w="9525">
            <a:noFill/>
            <a:miter lim="800000"/>
            <a:headEnd/>
            <a:tailEnd/>
          </a:ln>
        </p:spPr>
        <p:txBody>
          <a:bodyPr>
            <a:spAutoFit/>
          </a:bodyPr>
          <a:lstStyle/>
          <a:p>
            <a:pPr algn="just"/>
            <a:r>
              <a:rPr lang="en-US">
                <a:latin typeface="Franklin Gothic Book"/>
              </a:rPr>
              <a:t>"Subjective approach" is here taken to mean a constant approach toward our goal, or ideal, or perfection. "Objective adjustment" here means to adjust ourselves and our ideal to the situation we are in now. Therefore, "subjective approach with objective adjustment" means to strive ceaselessly toward our goal, ideal, and perfection, yet to be flexible enough to adapt ourselves to the present situation. However, this should never keep us from progressing.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3 Dikdörtgen"/>
          <p:cNvSpPr>
            <a:spLocks noChangeArrowheads="1"/>
          </p:cNvSpPr>
          <p:nvPr/>
        </p:nvSpPr>
        <p:spPr bwMode="auto">
          <a:xfrm>
            <a:off x="3708400" y="1196975"/>
            <a:ext cx="1784350" cy="369888"/>
          </a:xfrm>
          <a:prstGeom prst="rect">
            <a:avLst/>
          </a:prstGeom>
          <a:noFill/>
          <a:ln w="9525">
            <a:noFill/>
            <a:miter lim="800000"/>
            <a:headEnd/>
            <a:tailEnd/>
          </a:ln>
        </p:spPr>
        <p:txBody>
          <a:bodyPr wrap="none">
            <a:spAutoFit/>
          </a:bodyPr>
          <a:lstStyle/>
          <a:p>
            <a:r>
              <a:rPr lang="tr-TR" b="1">
                <a:latin typeface="Franklin Gothic Book"/>
              </a:rPr>
              <a:t>FINAL POINTS</a:t>
            </a:r>
          </a:p>
        </p:txBody>
      </p:sp>
      <p:sp>
        <p:nvSpPr>
          <p:cNvPr id="5" name="4 Dikdörtgen"/>
          <p:cNvSpPr>
            <a:spLocks noChangeArrowheads="1"/>
          </p:cNvSpPr>
          <p:nvPr/>
        </p:nvSpPr>
        <p:spPr bwMode="auto">
          <a:xfrm>
            <a:off x="2843213" y="1916113"/>
            <a:ext cx="3508375" cy="369887"/>
          </a:xfrm>
          <a:prstGeom prst="rect">
            <a:avLst/>
          </a:prstGeom>
          <a:noFill/>
          <a:ln w="9525">
            <a:noFill/>
            <a:miter lim="800000"/>
            <a:headEnd/>
            <a:tailEnd/>
          </a:ln>
        </p:spPr>
        <p:txBody>
          <a:bodyPr wrap="none">
            <a:spAutoFit/>
          </a:bodyPr>
          <a:lstStyle/>
          <a:p>
            <a:r>
              <a:rPr lang="en-US" b="1">
                <a:latin typeface="Franklin Gothic Book"/>
              </a:rPr>
              <a:t>New Hierarchy vs. the Old One</a:t>
            </a:r>
          </a:p>
        </p:txBody>
      </p:sp>
      <p:sp>
        <p:nvSpPr>
          <p:cNvPr id="6" name="5 Dikdörtgen"/>
          <p:cNvSpPr>
            <a:spLocks noChangeArrowheads="1"/>
          </p:cNvSpPr>
          <p:nvPr/>
        </p:nvSpPr>
        <p:spPr bwMode="auto">
          <a:xfrm>
            <a:off x="1331913" y="2420938"/>
            <a:ext cx="6553200" cy="3970337"/>
          </a:xfrm>
          <a:prstGeom prst="rect">
            <a:avLst/>
          </a:prstGeom>
          <a:noFill/>
          <a:ln w="9525">
            <a:noFill/>
            <a:miter lim="800000"/>
            <a:headEnd/>
            <a:tailEnd/>
          </a:ln>
        </p:spPr>
        <p:txBody>
          <a:bodyPr>
            <a:spAutoFit/>
          </a:bodyPr>
          <a:lstStyle/>
          <a:p>
            <a:pPr algn="just"/>
            <a:r>
              <a:rPr lang="en-US">
                <a:latin typeface="Franklin Gothic Book"/>
              </a:rPr>
              <a:t>The system above has been revealed to us in this time, because humanity has reached a point where a great evolutionary step is necessary. The old patterns are crumbling and are no longer suitable for our needs and level of consciousness. </a:t>
            </a:r>
            <a:endParaRPr lang="tr-TR">
              <a:latin typeface="Franklin Gothic Book"/>
            </a:endParaRPr>
          </a:p>
          <a:p>
            <a:pPr algn="just"/>
            <a:endParaRPr lang="en-US">
              <a:latin typeface="Franklin Gothic Book"/>
            </a:endParaRPr>
          </a:p>
          <a:p>
            <a:pPr algn="just"/>
            <a:r>
              <a:rPr lang="en-US">
                <a:latin typeface="Franklin Gothic Book"/>
              </a:rPr>
              <a:t>Like any evolutionary change, this system will simply replace the old one, while the old one slowly loses its power and all will see the end of its usefulness. As it is explained, in an evolution, changes come gradually, therefore there will not be great friction between evolutionary elements and the old pattern — in contrast to revolution which is a forceful change which usually creates great friction between the two systems. The New Order of The Ages will come in a transitory manner through the wisdom of the Elders.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3 Dikdörtgen"/>
          <p:cNvSpPr>
            <a:spLocks noChangeArrowheads="1"/>
          </p:cNvSpPr>
          <p:nvPr/>
        </p:nvSpPr>
        <p:spPr bwMode="auto">
          <a:xfrm>
            <a:off x="3708400" y="1196975"/>
            <a:ext cx="1784350" cy="369888"/>
          </a:xfrm>
          <a:prstGeom prst="rect">
            <a:avLst/>
          </a:prstGeom>
          <a:noFill/>
          <a:ln w="9525">
            <a:noFill/>
            <a:miter lim="800000"/>
            <a:headEnd/>
            <a:tailEnd/>
          </a:ln>
        </p:spPr>
        <p:txBody>
          <a:bodyPr wrap="none">
            <a:spAutoFit/>
          </a:bodyPr>
          <a:lstStyle/>
          <a:p>
            <a:r>
              <a:rPr lang="tr-TR" b="1">
                <a:latin typeface="Franklin Gothic Book"/>
              </a:rPr>
              <a:t>FINAL POINTS</a:t>
            </a:r>
          </a:p>
        </p:txBody>
      </p:sp>
      <p:sp>
        <p:nvSpPr>
          <p:cNvPr id="5" name="4 Dikdörtgen"/>
          <p:cNvSpPr>
            <a:spLocks noChangeArrowheads="1"/>
          </p:cNvSpPr>
          <p:nvPr/>
        </p:nvSpPr>
        <p:spPr bwMode="auto">
          <a:xfrm>
            <a:off x="2627313" y="1773238"/>
            <a:ext cx="3930650" cy="368300"/>
          </a:xfrm>
          <a:prstGeom prst="rect">
            <a:avLst/>
          </a:prstGeom>
          <a:noFill/>
          <a:ln w="9525">
            <a:noFill/>
            <a:miter lim="800000"/>
            <a:headEnd/>
            <a:tailEnd/>
          </a:ln>
        </p:spPr>
        <p:txBody>
          <a:bodyPr wrap="none">
            <a:spAutoFit/>
          </a:bodyPr>
          <a:lstStyle/>
          <a:p>
            <a:r>
              <a:rPr lang="en-US" b="1">
                <a:latin typeface="Franklin Gothic Book"/>
              </a:rPr>
              <a:t>Progressive Nature of the Universe</a:t>
            </a:r>
          </a:p>
        </p:txBody>
      </p:sp>
      <p:sp>
        <p:nvSpPr>
          <p:cNvPr id="6" name="5 Dikdörtgen"/>
          <p:cNvSpPr>
            <a:spLocks noChangeArrowheads="1"/>
          </p:cNvSpPr>
          <p:nvPr/>
        </p:nvSpPr>
        <p:spPr bwMode="auto">
          <a:xfrm>
            <a:off x="1908175" y="2349500"/>
            <a:ext cx="5472113" cy="3692525"/>
          </a:xfrm>
          <a:prstGeom prst="rect">
            <a:avLst/>
          </a:prstGeom>
          <a:noFill/>
          <a:ln w="9525">
            <a:noFill/>
            <a:miter lim="800000"/>
            <a:headEnd/>
            <a:tailEnd/>
          </a:ln>
        </p:spPr>
        <p:txBody>
          <a:bodyPr>
            <a:spAutoFit/>
          </a:bodyPr>
          <a:lstStyle/>
          <a:p>
            <a:pPr algn="just"/>
            <a:r>
              <a:rPr lang="en-US">
                <a:latin typeface="Franklin Gothic Book"/>
              </a:rPr>
              <a:t>The very nature of the universe is progressive — all things are marching toward perfection. It is true of everything, even our system. So if in the future this system can be perfected further, or altered by the progress of humanity to a higher level of consciousness, development could be viewed as an evolution toward perfection. </a:t>
            </a:r>
          </a:p>
          <a:p>
            <a:pPr algn="just"/>
            <a:endParaRPr lang="tr-TR">
              <a:latin typeface="Franklin Gothic Book"/>
            </a:endParaRPr>
          </a:p>
          <a:p>
            <a:pPr algn="just"/>
            <a:r>
              <a:rPr lang="en-US">
                <a:latin typeface="Franklin Gothic Book"/>
              </a:rPr>
              <a:t>However, all such developments should be progressive, not counter-evolutionary. The system may be improved on or adjusted. But its base, which is to bring justice, peace, and progress into the universe, should not be sacrificed.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3 Dikdörtgen"/>
          <p:cNvSpPr>
            <a:spLocks noChangeArrowheads="1"/>
          </p:cNvSpPr>
          <p:nvPr/>
        </p:nvSpPr>
        <p:spPr bwMode="auto">
          <a:xfrm>
            <a:off x="3708400" y="1196975"/>
            <a:ext cx="1784350" cy="369888"/>
          </a:xfrm>
          <a:prstGeom prst="rect">
            <a:avLst/>
          </a:prstGeom>
          <a:noFill/>
          <a:ln w="9525">
            <a:noFill/>
            <a:miter lim="800000"/>
            <a:headEnd/>
            <a:tailEnd/>
          </a:ln>
        </p:spPr>
        <p:txBody>
          <a:bodyPr wrap="none">
            <a:spAutoFit/>
          </a:bodyPr>
          <a:lstStyle/>
          <a:p>
            <a:r>
              <a:rPr lang="tr-TR" b="1">
                <a:latin typeface="Franklin Gothic Book"/>
              </a:rPr>
              <a:t>FINAL POINTS</a:t>
            </a:r>
          </a:p>
        </p:txBody>
      </p:sp>
      <p:sp>
        <p:nvSpPr>
          <p:cNvPr id="5" name="4 Dikdörtgen"/>
          <p:cNvSpPr>
            <a:spLocks noChangeArrowheads="1"/>
          </p:cNvSpPr>
          <p:nvPr/>
        </p:nvSpPr>
        <p:spPr bwMode="auto">
          <a:xfrm>
            <a:off x="3203575" y="1916113"/>
            <a:ext cx="2603500" cy="369887"/>
          </a:xfrm>
          <a:prstGeom prst="rect">
            <a:avLst/>
          </a:prstGeom>
          <a:noFill/>
          <a:ln w="9525">
            <a:noFill/>
            <a:miter lim="800000"/>
            <a:headEnd/>
            <a:tailEnd/>
          </a:ln>
        </p:spPr>
        <p:txBody>
          <a:bodyPr wrap="none">
            <a:spAutoFit/>
          </a:bodyPr>
          <a:lstStyle/>
          <a:p>
            <a:r>
              <a:rPr lang="tr-TR" b="1">
                <a:latin typeface="Franklin Gothic Book"/>
              </a:rPr>
              <a:t>Exceptions to the Rule</a:t>
            </a:r>
          </a:p>
        </p:txBody>
      </p:sp>
      <p:sp>
        <p:nvSpPr>
          <p:cNvPr id="6" name="5 Dikdörtgen"/>
          <p:cNvSpPr>
            <a:spLocks noChangeArrowheads="1"/>
          </p:cNvSpPr>
          <p:nvPr/>
        </p:nvSpPr>
        <p:spPr bwMode="auto">
          <a:xfrm>
            <a:off x="1547813" y="2333625"/>
            <a:ext cx="6048375" cy="4248150"/>
          </a:xfrm>
          <a:prstGeom prst="rect">
            <a:avLst/>
          </a:prstGeom>
          <a:noFill/>
          <a:ln w="9525">
            <a:noFill/>
            <a:miter lim="800000"/>
            <a:headEnd/>
            <a:tailEnd/>
          </a:ln>
        </p:spPr>
        <p:txBody>
          <a:bodyPr>
            <a:spAutoFit/>
          </a:bodyPr>
          <a:lstStyle/>
          <a:p>
            <a:pPr algn="just"/>
            <a:r>
              <a:rPr lang="en-US">
                <a:latin typeface="Franklin Gothic Book"/>
              </a:rPr>
              <a:t>The system described, or any other approach to human existence, should not become rigid and exclusive. As the normal distribution in statistics shows, there will always be exceptions.</a:t>
            </a:r>
            <a:endParaRPr lang="tr-TR">
              <a:latin typeface="Franklin Gothic Book"/>
            </a:endParaRPr>
          </a:p>
          <a:p>
            <a:pPr algn="just"/>
            <a:r>
              <a:rPr lang="en-US">
                <a:latin typeface="Franklin Gothic Book"/>
              </a:rPr>
              <a:t> </a:t>
            </a:r>
          </a:p>
          <a:p>
            <a:pPr algn="just"/>
            <a:r>
              <a:rPr lang="en-US">
                <a:latin typeface="Franklin Gothic Book"/>
              </a:rPr>
              <a:t>In fact it is the few positive exceptions to the rule which usually bring about greater change and progress. Therefore no system or arrangement should become so rigid as to destroy or slow down the development and manifestation of these exceptional talents. </a:t>
            </a:r>
            <a:endParaRPr lang="tr-TR">
              <a:latin typeface="Franklin Gothic Book"/>
            </a:endParaRPr>
          </a:p>
          <a:p>
            <a:pPr algn="just"/>
            <a:endParaRPr lang="en-US">
              <a:latin typeface="Franklin Gothic Book"/>
            </a:endParaRPr>
          </a:p>
          <a:p>
            <a:pPr algn="just"/>
            <a:r>
              <a:rPr lang="en-US">
                <a:latin typeface="Franklin Gothic Book"/>
              </a:rPr>
              <a:t>The very nature of the universe, in its highest state, is free, happy, and progressive. Anything that opposes this basic nature is not natural; it will create suffering and will eventually be destroyed.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32656"/>
            <a:ext cx="8229600" cy="1143000"/>
          </a:xfrm>
        </p:spPr>
        <p:txBody>
          <a:bodyPr/>
          <a:lstStyle/>
          <a:p>
            <a:pPr algn="ctr" fontAlgn="auto">
              <a:spcAft>
                <a:spcPts val="0"/>
              </a:spcAft>
              <a:defRPr/>
            </a:pPr>
            <a:r>
              <a:rPr lang="tr-TR" dirty="0" err="1" smtClean="0"/>
              <a:t>All</a:t>
            </a:r>
            <a:r>
              <a:rPr lang="tr-TR" dirty="0" smtClean="0"/>
              <a:t> </a:t>
            </a:r>
            <a:r>
              <a:rPr lang="tr-TR" dirty="0" err="1" smtClean="0"/>
              <a:t>Thanks</a:t>
            </a:r>
            <a:r>
              <a:rPr lang="tr-TR" dirty="0" smtClean="0"/>
              <a:t> </a:t>
            </a:r>
            <a:r>
              <a:rPr lang="tr-TR" dirty="0" err="1" smtClean="0"/>
              <a:t>To</a:t>
            </a:r>
            <a:r>
              <a:rPr lang="tr-TR" dirty="0" smtClean="0"/>
              <a:t> </a:t>
            </a:r>
            <a:r>
              <a:rPr lang="tr-TR" dirty="0" err="1" smtClean="0"/>
              <a:t>God</a:t>
            </a:r>
            <a:r>
              <a:rPr lang="tr-TR" dirty="0" smtClean="0"/>
              <a:t>!</a:t>
            </a:r>
            <a:endParaRPr lang="tr-TR" dirty="0"/>
          </a:p>
        </p:txBody>
      </p:sp>
      <p:sp>
        <p:nvSpPr>
          <p:cNvPr id="3" name="2 İçerik Yer Tutucusu"/>
          <p:cNvSpPr>
            <a:spLocks noGrp="1"/>
          </p:cNvSpPr>
          <p:nvPr>
            <p:ph idx="1"/>
          </p:nvPr>
        </p:nvSpPr>
        <p:spPr>
          <a:xfrm>
            <a:off x="2771775" y="5805488"/>
            <a:ext cx="3744913" cy="765175"/>
          </a:xfrm>
        </p:spPr>
        <p:txBody>
          <a:bodyPr>
            <a:normAutofit fontScale="25000" lnSpcReduction="20000"/>
          </a:bodyPr>
          <a:lstStyle/>
          <a:p>
            <a:pPr algn="ctr" fontAlgn="auto">
              <a:spcAft>
                <a:spcPts val="0"/>
              </a:spcAft>
              <a:buFont typeface="Wingdings 2"/>
              <a:buNone/>
              <a:defRPr/>
            </a:pPr>
            <a:endParaRPr lang="tr-TR" dirty="0" smtClean="0"/>
          </a:p>
          <a:p>
            <a:pPr algn="ctr" fontAlgn="auto">
              <a:spcAft>
                <a:spcPts val="0"/>
              </a:spcAft>
              <a:buFont typeface="Wingdings 2"/>
              <a:buNone/>
              <a:defRPr/>
            </a:pPr>
            <a:endParaRPr lang="tr-TR" dirty="0" smtClean="0"/>
          </a:p>
          <a:p>
            <a:pPr algn="ctr" fontAlgn="auto">
              <a:spcAft>
                <a:spcPts val="0"/>
              </a:spcAft>
              <a:buFont typeface="Wingdings 2"/>
              <a:buNone/>
              <a:defRPr/>
            </a:pPr>
            <a:endParaRPr lang="tr-TR" dirty="0" smtClean="0"/>
          </a:p>
          <a:p>
            <a:pPr algn="ctr" fontAlgn="auto">
              <a:spcAft>
                <a:spcPts val="0"/>
              </a:spcAft>
              <a:buFont typeface="Wingdings 2"/>
              <a:buNone/>
              <a:defRPr/>
            </a:pPr>
            <a:r>
              <a:rPr lang="tr-TR" sz="14400" dirty="0" smtClean="0"/>
              <a:t>Sal-Om.</a:t>
            </a:r>
          </a:p>
          <a:p>
            <a:pPr algn="ctr" fontAlgn="auto">
              <a:spcAft>
                <a:spcPts val="0"/>
              </a:spcAft>
              <a:buFont typeface="Wingdings 2"/>
              <a:buNone/>
              <a:defRPr/>
            </a:pPr>
            <a:endParaRPr lang="tr-TR" dirty="0" smtClean="0"/>
          </a:p>
          <a:p>
            <a:pPr algn="ctr" fontAlgn="auto">
              <a:spcAft>
                <a:spcPts val="0"/>
              </a:spcAft>
              <a:buFont typeface="Wingdings 2"/>
              <a:buNone/>
              <a:defRPr/>
            </a:pPr>
            <a:endParaRPr lang="tr-TR" dirty="0"/>
          </a:p>
        </p:txBody>
      </p:sp>
      <p:sp>
        <p:nvSpPr>
          <p:cNvPr id="4" name="3 Dikdörtgen"/>
          <p:cNvSpPr>
            <a:spLocks noChangeArrowheads="1"/>
          </p:cNvSpPr>
          <p:nvPr/>
        </p:nvSpPr>
        <p:spPr bwMode="auto">
          <a:xfrm>
            <a:off x="323850" y="3933825"/>
            <a:ext cx="8172450" cy="2014538"/>
          </a:xfrm>
          <a:prstGeom prst="rect">
            <a:avLst/>
          </a:prstGeom>
          <a:noFill/>
          <a:ln w="9525">
            <a:noFill/>
            <a:miter lim="800000"/>
            <a:headEnd/>
            <a:tailEnd/>
          </a:ln>
        </p:spPr>
        <p:txBody>
          <a:bodyPr>
            <a:spAutoFit/>
          </a:bodyPr>
          <a:lstStyle/>
          <a:p>
            <a:r>
              <a:rPr lang="tr-TR">
                <a:latin typeface="Franklin Gothic Book"/>
              </a:rPr>
              <a:t>MAP</a:t>
            </a:r>
            <a:r>
              <a:rPr lang="en-US">
                <a:latin typeface="Franklin Gothic Book"/>
              </a:rPr>
              <a:t> booklet by no means represents the entire vision revealed by </a:t>
            </a:r>
            <a:r>
              <a:rPr lang="en-US" b="1">
                <a:latin typeface="Franklin Gothic Book"/>
              </a:rPr>
              <a:t>Maitreya</a:t>
            </a:r>
            <a:r>
              <a:rPr lang="en-US">
                <a:latin typeface="Franklin Gothic Book"/>
              </a:rPr>
              <a:t>. In order for this system to work, the whole teaching must be considered. Those who would see His vision and accept it, will assist in bringing the truth to the earth. </a:t>
            </a:r>
            <a:endParaRPr lang="tr-TR">
              <a:latin typeface="Franklin Gothic Book"/>
            </a:endParaRPr>
          </a:p>
          <a:p>
            <a:endParaRPr lang="en-US">
              <a:latin typeface="Franklin Gothic Book"/>
            </a:endParaRPr>
          </a:p>
          <a:p>
            <a:r>
              <a:rPr lang="en-US">
                <a:latin typeface="Franklin Gothic Book"/>
              </a:rPr>
              <a:t>It is the visionaries who will lead in the dawn of the new order: "Without vision, the people will perish."</a:t>
            </a:r>
          </a:p>
        </p:txBody>
      </p:sp>
      <p:pic>
        <p:nvPicPr>
          <p:cNvPr id="75780" name="4 Resim" descr="277158_211232442252642_1350617_n.jpg"/>
          <p:cNvPicPr>
            <a:picLocks noChangeAspect="1"/>
          </p:cNvPicPr>
          <p:nvPr/>
        </p:nvPicPr>
        <p:blipFill>
          <a:blip r:embed="rId2"/>
          <a:srcRect/>
          <a:stretch>
            <a:fillRect/>
          </a:stretch>
        </p:blipFill>
        <p:spPr bwMode="auto">
          <a:xfrm>
            <a:off x="3563938" y="1412875"/>
            <a:ext cx="1905000" cy="2019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492500" y="3573463"/>
            <a:ext cx="5410200" cy="719137"/>
          </a:xfrm>
        </p:spPr>
        <p:txBody>
          <a:bodyPr>
            <a:normAutofit/>
          </a:bodyPr>
          <a:lstStyle/>
          <a:p>
            <a:pPr marL="0" indent="0" fontAlgn="auto">
              <a:spcBef>
                <a:spcPts val="0"/>
              </a:spcBef>
              <a:spcAft>
                <a:spcPts val="0"/>
              </a:spcAft>
              <a:buClrTx/>
              <a:buSzTx/>
              <a:buFont typeface="Wingdings 2"/>
              <a:buNone/>
              <a:defRPr/>
            </a:pPr>
            <a:endParaRPr lang="en-US" dirty="0" smtClean="0"/>
          </a:p>
          <a:p>
            <a:pPr fontAlgn="auto">
              <a:spcAft>
                <a:spcPts val="0"/>
              </a:spcAft>
              <a:buFont typeface="Wingdings 2"/>
              <a:buChar char=""/>
              <a:defRPr/>
            </a:pPr>
            <a:endParaRPr lang="tr-TR" dirty="0"/>
          </a:p>
        </p:txBody>
      </p:sp>
      <p:pic>
        <p:nvPicPr>
          <p:cNvPr id="4" name="3 Resim" descr="The_Fall_of_Atlantis_by_Gaius31duke.jpeg"/>
          <p:cNvPicPr>
            <a:picLocks noChangeAspect="1"/>
          </p:cNvPicPr>
          <p:nvPr/>
        </p:nvPicPr>
        <p:blipFill>
          <a:blip r:embed="rId3"/>
          <a:srcRect/>
          <a:stretch>
            <a:fillRect/>
          </a:stretch>
        </p:blipFill>
        <p:spPr bwMode="auto">
          <a:xfrm>
            <a:off x="611188" y="1628775"/>
            <a:ext cx="3959225" cy="1871663"/>
          </a:xfrm>
          <a:prstGeom prst="rect">
            <a:avLst/>
          </a:prstGeom>
          <a:noFill/>
          <a:ln w="9525">
            <a:noFill/>
            <a:miter lim="800000"/>
            <a:headEnd/>
            <a:tailEnd/>
          </a:ln>
        </p:spPr>
      </p:pic>
      <p:sp>
        <p:nvSpPr>
          <p:cNvPr id="5" name="4 Metin kutusu"/>
          <p:cNvSpPr txBox="1">
            <a:spLocks noChangeArrowheads="1"/>
          </p:cNvSpPr>
          <p:nvPr/>
        </p:nvSpPr>
        <p:spPr bwMode="auto">
          <a:xfrm>
            <a:off x="900113" y="1196975"/>
            <a:ext cx="3384550" cy="369888"/>
          </a:xfrm>
          <a:prstGeom prst="rect">
            <a:avLst/>
          </a:prstGeom>
          <a:noFill/>
          <a:ln w="9525">
            <a:noFill/>
            <a:miter lim="800000"/>
            <a:headEnd/>
            <a:tailEnd/>
          </a:ln>
        </p:spPr>
        <p:txBody>
          <a:bodyPr>
            <a:spAutoFit/>
          </a:bodyPr>
          <a:lstStyle/>
          <a:p>
            <a:r>
              <a:rPr lang="tr-TR">
                <a:latin typeface="Franklin Gothic Book"/>
              </a:rPr>
              <a:t>Great Disaster (Flood of Noah)</a:t>
            </a:r>
          </a:p>
        </p:txBody>
      </p:sp>
      <p:pic>
        <p:nvPicPr>
          <p:cNvPr id="6" name="5 Resim" descr="DNA.jpg"/>
          <p:cNvPicPr>
            <a:picLocks noChangeAspect="1"/>
          </p:cNvPicPr>
          <p:nvPr/>
        </p:nvPicPr>
        <p:blipFill>
          <a:blip r:embed="rId4"/>
          <a:srcRect/>
          <a:stretch>
            <a:fillRect/>
          </a:stretch>
        </p:blipFill>
        <p:spPr bwMode="auto">
          <a:xfrm>
            <a:off x="5076825" y="4508500"/>
            <a:ext cx="2381250" cy="1951038"/>
          </a:xfrm>
          <a:prstGeom prst="rect">
            <a:avLst/>
          </a:prstGeom>
          <a:noFill/>
          <a:ln w="9525">
            <a:noFill/>
            <a:miter lim="800000"/>
            <a:headEnd/>
            <a:tailEnd/>
          </a:ln>
        </p:spPr>
      </p:pic>
      <p:sp>
        <p:nvSpPr>
          <p:cNvPr id="8" name="7 Dikdörtgen"/>
          <p:cNvSpPr>
            <a:spLocks noChangeArrowheads="1"/>
          </p:cNvSpPr>
          <p:nvPr/>
        </p:nvSpPr>
        <p:spPr bwMode="auto">
          <a:xfrm>
            <a:off x="3995738" y="3789363"/>
            <a:ext cx="4572000" cy="646112"/>
          </a:xfrm>
          <a:prstGeom prst="rect">
            <a:avLst/>
          </a:prstGeom>
          <a:noFill/>
          <a:ln w="9525">
            <a:noFill/>
            <a:miter lim="800000"/>
            <a:headEnd/>
            <a:tailEnd/>
          </a:ln>
        </p:spPr>
        <p:txBody>
          <a:bodyPr>
            <a:spAutoFit/>
          </a:bodyPr>
          <a:lstStyle/>
          <a:p>
            <a:pPr algn="ctr"/>
            <a:r>
              <a:rPr lang="en-US">
                <a:latin typeface="Franklin Gothic Book"/>
              </a:rPr>
              <a:t>In the physical and spiritual spheres, man was also altered.</a:t>
            </a:r>
            <a:endParaRPr lang="tr-TR">
              <a:latin typeface="Franklin Gothic Book"/>
            </a:endParaRPr>
          </a:p>
        </p:txBody>
      </p:sp>
      <p:sp>
        <p:nvSpPr>
          <p:cNvPr id="21510" name="6 Metin kutusu"/>
          <p:cNvSpPr txBox="1">
            <a:spLocks noChangeArrowheads="1"/>
          </p:cNvSpPr>
          <p:nvPr/>
        </p:nvSpPr>
        <p:spPr bwMode="auto">
          <a:xfrm>
            <a:off x="2627313" y="476250"/>
            <a:ext cx="4321175" cy="585788"/>
          </a:xfrm>
          <a:prstGeom prst="rect">
            <a:avLst/>
          </a:prstGeom>
          <a:noFill/>
          <a:ln w="9525">
            <a:noFill/>
            <a:miter lim="800000"/>
            <a:headEnd/>
            <a:tailEnd/>
          </a:ln>
        </p:spPr>
        <p:txBody>
          <a:bodyPr>
            <a:spAutoFit/>
          </a:bodyPr>
          <a:lstStyle/>
          <a:p>
            <a:pPr algn="ctr"/>
            <a:r>
              <a:rPr lang="tr-TR" sz="3200">
                <a:latin typeface="Franklin Gothic Book"/>
              </a:rPr>
              <a:t>12000 Years Ago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2 İçerik Yer Tutucusu"/>
          <p:cNvSpPr>
            <a:spLocks noGrp="1"/>
          </p:cNvSpPr>
          <p:nvPr>
            <p:ph idx="1"/>
          </p:nvPr>
        </p:nvSpPr>
        <p:spPr>
          <a:xfrm>
            <a:off x="457200" y="549275"/>
            <a:ext cx="8229600" cy="5759450"/>
          </a:xfrm>
        </p:spPr>
        <p:txBody>
          <a:bodyPr/>
          <a:lstStyle/>
          <a:p>
            <a:pPr algn="ctr">
              <a:buFont typeface="Wingdings 2" pitchFamily="18" charset="2"/>
              <a:buNone/>
            </a:pPr>
            <a:r>
              <a:rPr lang="tr-TR" smtClean="0"/>
              <a:t>Past 6000 Years </a:t>
            </a:r>
          </a:p>
          <a:p>
            <a:pPr algn="ctr">
              <a:buFont typeface="Wingdings 2" pitchFamily="18" charset="2"/>
              <a:buNone/>
            </a:pPr>
            <a:r>
              <a:rPr lang="tr-TR" smtClean="0"/>
              <a:t>History = His Story</a:t>
            </a:r>
          </a:p>
        </p:txBody>
      </p:sp>
      <p:sp>
        <p:nvSpPr>
          <p:cNvPr id="4" name="3 Dikdörtgen"/>
          <p:cNvSpPr>
            <a:spLocks noChangeArrowheads="1"/>
          </p:cNvSpPr>
          <p:nvPr/>
        </p:nvSpPr>
        <p:spPr bwMode="auto">
          <a:xfrm>
            <a:off x="827088" y="1628775"/>
            <a:ext cx="2638425" cy="369888"/>
          </a:xfrm>
          <a:prstGeom prst="rect">
            <a:avLst/>
          </a:prstGeom>
          <a:noFill/>
          <a:ln w="9525">
            <a:noFill/>
            <a:miter lim="800000"/>
            <a:headEnd/>
            <a:tailEnd/>
          </a:ln>
        </p:spPr>
        <p:txBody>
          <a:bodyPr wrap="none">
            <a:spAutoFit/>
          </a:bodyPr>
          <a:lstStyle/>
          <a:p>
            <a:r>
              <a:rPr lang="en-US">
                <a:latin typeface="Franklin Gothic Book"/>
              </a:rPr>
              <a:t>Man was left to himself.</a:t>
            </a:r>
            <a:endParaRPr lang="tr-TR">
              <a:latin typeface="Franklin Gothic Book"/>
            </a:endParaRPr>
          </a:p>
        </p:txBody>
      </p:sp>
      <p:pic>
        <p:nvPicPr>
          <p:cNvPr id="6" name="5 Resim" descr="dark-thinking-loneliness-alone-broken2.jpg"/>
          <p:cNvPicPr>
            <a:picLocks noChangeAspect="1"/>
          </p:cNvPicPr>
          <p:nvPr/>
        </p:nvPicPr>
        <p:blipFill>
          <a:blip r:embed="rId3"/>
          <a:srcRect/>
          <a:stretch>
            <a:fillRect/>
          </a:stretch>
        </p:blipFill>
        <p:spPr bwMode="auto">
          <a:xfrm>
            <a:off x="395288" y="2060575"/>
            <a:ext cx="3678237" cy="1731963"/>
          </a:xfrm>
          <a:prstGeom prst="rect">
            <a:avLst/>
          </a:prstGeom>
          <a:noFill/>
          <a:ln w="9525">
            <a:noFill/>
            <a:miter lim="800000"/>
            <a:headEnd/>
            <a:tailEnd/>
          </a:ln>
        </p:spPr>
      </p:pic>
      <p:sp>
        <p:nvSpPr>
          <p:cNvPr id="7" name="6 Dikdörtgen"/>
          <p:cNvSpPr>
            <a:spLocks noChangeArrowheads="1"/>
          </p:cNvSpPr>
          <p:nvPr/>
        </p:nvSpPr>
        <p:spPr bwMode="auto">
          <a:xfrm>
            <a:off x="4787900" y="3860800"/>
            <a:ext cx="3240088" cy="366713"/>
          </a:xfrm>
          <a:prstGeom prst="rect">
            <a:avLst/>
          </a:prstGeom>
          <a:noFill/>
          <a:ln w="9525">
            <a:noFill/>
            <a:miter lim="800000"/>
            <a:headEnd/>
            <a:tailEnd/>
          </a:ln>
        </p:spPr>
        <p:txBody>
          <a:bodyPr>
            <a:spAutoFit/>
          </a:bodyPr>
          <a:lstStyle/>
          <a:p>
            <a:pPr algn="ctr"/>
            <a:r>
              <a:rPr lang="tr-TR">
                <a:latin typeface="Franklin Gothic Book"/>
              </a:rPr>
              <a:t>And was directed</a:t>
            </a:r>
            <a:r>
              <a:rPr lang="en-US">
                <a:latin typeface="Franklin Gothic Book"/>
              </a:rPr>
              <a:t>.</a:t>
            </a:r>
            <a:endParaRPr lang="tr-TR">
              <a:latin typeface="Franklin Gothic Book"/>
            </a:endParaRPr>
          </a:p>
        </p:txBody>
      </p:sp>
      <p:pic>
        <p:nvPicPr>
          <p:cNvPr id="8" name="7 Resim" descr="imagesCATUMSGJ.jpg"/>
          <p:cNvPicPr>
            <a:picLocks noChangeAspect="1"/>
          </p:cNvPicPr>
          <p:nvPr/>
        </p:nvPicPr>
        <p:blipFill>
          <a:blip r:embed="rId4"/>
          <a:srcRect/>
          <a:stretch>
            <a:fillRect/>
          </a:stretch>
        </p:blipFill>
        <p:spPr bwMode="auto">
          <a:xfrm>
            <a:off x="4643438" y="4437063"/>
            <a:ext cx="3600450" cy="1743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2 İçerik Yer Tutucusu"/>
          <p:cNvSpPr>
            <a:spLocks noGrp="1"/>
          </p:cNvSpPr>
          <p:nvPr>
            <p:ph idx="1"/>
          </p:nvPr>
        </p:nvSpPr>
        <p:spPr>
          <a:xfrm>
            <a:off x="457200" y="404813"/>
            <a:ext cx="8229600" cy="5903912"/>
          </a:xfrm>
        </p:spPr>
        <p:txBody>
          <a:bodyPr/>
          <a:lstStyle/>
          <a:p>
            <a:pPr algn="ctr">
              <a:buFont typeface="Wingdings 2" pitchFamily="18" charset="2"/>
              <a:buNone/>
            </a:pPr>
            <a:r>
              <a:rPr lang="tr-TR" smtClean="0"/>
              <a:t>Lessons of the past should be learned!</a:t>
            </a:r>
          </a:p>
        </p:txBody>
      </p:sp>
      <p:pic>
        <p:nvPicPr>
          <p:cNvPr id="4" name="3 Resim" descr="logo.png"/>
          <p:cNvPicPr>
            <a:picLocks noChangeAspect="1"/>
          </p:cNvPicPr>
          <p:nvPr/>
        </p:nvPicPr>
        <p:blipFill>
          <a:blip r:embed="rId2"/>
          <a:srcRect/>
          <a:stretch>
            <a:fillRect/>
          </a:stretch>
        </p:blipFill>
        <p:spPr bwMode="auto">
          <a:xfrm>
            <a:off x="611188" y="1484313"/>
            <a:ext cx="3201987" cy="2327275"/>
          </a:xfrm>
          <a:prstGeom prst="rect">
            <a:avLst/>
          </a:prstGeom>
          <a:noFill/>
          <a:ln w="9525">
            <a:noFill/>
            <a:miter lim="800000"/>
            <a:headEnd/>
            <a:tailEnd/>
          </a:ln>
        </p:spPr>
      </p:pic>
      <p:pic>
        <p:nvPicPr>
          <p:cNvPr id="7" name="6 Resim" descr="wgl150c.gif"/>
          <p:cNvPicPr>
            <a:picLocks noChangeAspect="1"/>
          </p:cNvPicPr>
          <p:nvPr/>
        </p:nvPicPr>
        <p:blipFill>
          <a:blip r:embed="rId3"/>
          <a:srcRect/>
          <a:stretch>
            <a:fillRect/>
          </a:stretch>
        </p:blipFill>
        <p:spPr bwMode="auto">
          <a:xfrm>
            <a:off x="5940425" y="1341438"/>
            <a:ext cx="2511425" cy="2609850"/>
          </a:xfrm>
          <a:prstGeom prst="rect">
            <a:avLst/>
          </a:prstGeom>
          <a:noFill/>
          <a:ln w="9525">
            <a:noFill/>
            <a:miter lim="800000"/>
            <a:headEnd/>
            <a:tailEnd/>
          </a:ln>
        </p:spPr>
      </p:pic>
      <p:sp>
        <p:nvSpPr>
          <p:cNvPr id="8" name="7 Dikdörtgen"/>
          <p:cNvSpPr>
            <a:spLocks noChangeArrowheads="1"/>
          </p:cNvSpPr>
          <p:nvPr/>
        </p:nvSpPr>
        <p:spPr bwMode="auto">
          <a:xfrm>
            <a:off x="2339975" y="4508500"/>
            <a:ext cx="4572000" cy="647700"/>
          </a:xfrm>
          <a:prstGeom prst="rect">
            <a:avLst/>
          </a:prstGeom>
          <a:noFill/>
          <a:ln w="9525">
            <a:noFill/>
            <a:miter lim="800000"/>
            <a:headEnd/>
            <a:tailEnd/>
          </a:ln>
        </p:spPr>
        <p:txBody>
          <a:bodyPr>
            <a:spAutoFit/>
          </a:bodyPr>
          <a:lstStyle/>
          <a:p>
            <a:pPr algn="ctr"/>
            <a:r>
              <a:rPr lang="tr-TR">
                <a:latin typeface="Franklin Gothic Book"/>
              </a:rPr>
              <a:t>So that t</a:t>
            </a:r>
            <a:r>
              <a:rPr lang="en-US">
                <a:latin typeface="Franklin Gothic Book"/>
              </a:rPr>
              <a:t>he intended harmonious and just human society </a:t>
            </a:r>
            <a:r>
              <a:rPr lang="tr-TR">
                <a:latin typeface="Franklin Gothic Book"/>
              </a:rPr>
              <a:t>can </a:t>
            </a:r>
            <a:r>
              <a:rPr lang="en-US">
                <a:latin typeface="Franklin Gothic Book"/>
              </a:rPr>
              <a:t>be created on earth</a:t>
            </a:r>
            <a:r>
              <a:rPr lang="tr-TR">
                <a:latin typeface="Franklin Gothic Book"/>
              </a:rPr>
              <a:t>.</a:t>
            </a:r>
          </a:p>
        </p:txBody>
      </p:sp>
      <p:sp>
        <p:nvSpPr>
          <p:cNvPr id="10" name="9 Artı"/>
          <p:cNvSpPr/>
          <p:nvPr/>
        </p:nvSpPr>
        <p:spPr>
          <a:xfrm>
            <a:off x="4211638" y="2492375"/>
            <a:ext cx="865187" cy="8651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fontAlgn="auto">
              <a:spcAft>
                <a:spcPts val="0"/>
              </a:spcAft>
              <a:defRPr/>
            </a:pPr>
            <a:r>
              <a:rPr lang="tr-TR" dirty="0" smtClean="0"/>
              <a:t>W</a:t>
            </a:r>
            <a:r>
              <a:rPr lang="en-US" dirty="0" err="1" smtClean="0"/>
              <a:t>hy</a:t>
            </a:r>
            <a:r>
              <a:rPr lang="en-US" dirty="0" smtClean="0"/>
              <a:t> the present systems cannot work</a:t>
            </a:r>
            <a:r>
              <a:rPr lang="tr-TR" dirty="0" smtClean="0"/>
              <a:t>?</a:t>
            </a:r>
            <a:endParaRPr lang="tr-TR" dirty="0"/>
          </a:p>
        </p:txBody>
      </p:sp>
      <p:sp>
        <p:nvSpPr>
          <p:cNvPr id="3" name="2 İçerik Yer Tutucusu"/>
          <p:cNvSpPr>
            <a:spLocks noGrp="1"/>
          </p:cNvSpPr>
          <p:nvPr>
            <p:ph idx="1"/>
          </p:nvPr>
        </p:nvSpPr>
        <p:spPr/>
        <p:txBody>
          <a:bodyPr>
            <a:normAutofit fontScale="70000" lnSpcReduction="20000"/>
          </a:bodyPr>
          <a:lstStyle/>
          <a:p>
            <a:pPr fontAlgn="auto">
              <a:lnSpc>
                <a:spcPct val="160000"/>
              </a:lnSpc>
              <a:spcAft>
                <a:spcPts val="0"/>
              </a:spcAft>
              <a:buFont typeface="Wingdings 2"/>
              <a:buNone/>
              <a:defRPr/>
            </a:pPr>
            <a:r>
              <a:rPr lang="en-US" dirty="0" smtClean="0"/>
              <a:t>(1) The process of selecting leaders;</a:t>
            </a:r>
          </a:p>
          <a:p>
            <a:pPr fontAlgn="auto">
              <a:lnSpc>
                <a:spcPct val="160000"/>
              </a:lnSpc>
              <a:spcAft>
                <a:spcPts val="0"/>
              </a:spcAft>
              <a:buFont typeface="Wingdings 2"/>
              <a:buNone/>
              <a:defRPr/>
            </a:pPr>
            <a:r>
              <a:rPr lang="en-US" dirty="0" smtClean="0"/>
              <a:t>(2) The lack of awareness of humanity that any ideology or approach is valid only in a given time;</a:t>
            </a:r>
          </a:p>
          <a:p>
            <a:pPr fontAlgn="auto">
              <a:lnSpc>
                <a:spcPct val="160000"/>
              </a:lnSpc>
              <a:spcAft>
                <a:spcPts val="0"/>
              </a:spcAft>
              <a:buFont typeface="Wingdings 2"/>
              <a:buNone/>
              <a:defRPr/>
            </a:pPr>
            <a:r>
              <a:rPr lang="en-US" dirty="0" smtClean="0"/>
              <a:t>(3) The attachment of leaders (and people in general) to a small portion of the earth, a specific culture, group, religion, ideology, etc; </a:t>
            </a:r>
          </a:p>
          <a:p>
            <a:pPr fontAlgn="auto">
              <a:lnSpc>
                <a:spcPct val="160000"/>
              </a:lnSpc>
              <a:spcAft>
                <a:spcPts val="0"/>
              </a:spcAft>
              <a:buFont typeface="Wingdings 2"/>
              <a:buNone/>
              <a:defRPr/>
            </a:pPr>
            <a:r>
              <a:rPr lang="en-US" dirty="0" smtClean="0"/>
              <a:t>(4) The lack of a body to oversee the system (The Elders);</a:t>
            </a:r>
          </a:p>
          <a:p>
            <a:pPr fontAlgn="auto">
              <a:lnSpc>
                <a:spcPct val="160000"/>
              </a:lnSpc>
              <a:spcAft>
                <a:spcPts val="0"/>
              </a:spcAft>
              <a:buFont typeface="Wingdings 2"/>
              <a:buNone/>
              <a:defRPr/>
            </a:pPr>
            <a:r>
              <a:rPr lang="en-US" dirty="0" smtClean="0"/>
              <a:t>(5) Lack of the presence of spiritual considerations (putting God out of the system).</a:t>
            </a:r>
          </a:p>
          <a:p>
            <a:pPr fontAlgn="auto">
              <a:spcAft>
                <a:spcPts val="0"/>
              </a:spcAft>
              <a:buFont typeface="Wingdings 2"/>
              <a:buNone/>
              <a:defRPr/>
            </a:pPr>
            <a:r>
              <a:rPr lang="en-US" dirty="0" smtClean="0"/>
              <a:t> </a:t>
            </a:r>
          </a:p>
          <a:p>
            <a:pPr fontAlgn="auto">
              <a:spcAft>
                <a:spcPts val="0"/>
              </a:spcAft>
              <a:buFont typeface="Wingdings 2"/>
              <a:buChar cha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8313" y="620713"/>
            <a:ext cx="8229600" cy="5832475"/>
          </a:xfrm>
        </p:spPr>
        <p:txBody>
          <a:bodyPr>
            <a:normAutofit fontScale="92500" lnSpcReduction="10000"/>
          </a:bodyPr>
          <a:lstStyle/>
          <a:p>
            <a:pPr fontAlgn="auto">
              <a:spcAft>
                <a:spcPts val="0"/>
              </a:spcAft>
              <a:buFont typeface="Wingdings 2"/>
              <a:buNone/>
              <a:defRPr/>
            </a:pPr>
            <a:r>
              <a:rPr lang="en-US" b="1" dirty="0" smtClean="0"/>
              <a:t>(1) The process of selecting leaders </a:t>
            </a:r>
          </a:p>
          <a:p>
            <a:pPr fontAlgn="auto">
              <a:spcAft>
                <a:spcPts val="0"/>
              </a:spcAft>
              <a:buFont typeface="Wingdings 2"/>
              <a:buNone/>
              <a:defRPr/>
            </a:pPr>
            <a:endParaRPr lang="tr-TR" dirty="0" smtClean="0"/>
          </a:p>
          <a:p>
            <a:pPr fontAlgn="auto">
              <a:spcAft>
                <a:spcPts val="0"/>
              </a:spcAft>
              <a:buFont typeface="Wingdings 2"/>
              <a:buNone/>
              <a:defRPr/>
            </a:pPr>
            <a:r>
              <a:rPr lang="tr-TR" dirty="0" smtClean="0"/>
              <a:t>F</a:t>
            </a:r>
            <a:r>
              <a:rPr lang="en-US" dirty="0" smtClean="0"/>
              <a:t>our conditions are necessary</a:t>
            </a:r>
            <a:r>
              <a:rPr lang="tr-TR" dirty="0" smtClean="0"/>
              <a:t> to </a:t>
            </a:r>
            <a:r>
              <a:rPr lang="tr-TR" dirty="0" err="1" smtClean="0"/>
              <a:t>select</a:t>
            </a:r>
            <a:r>
              <a:rPr lang="tr-TR" dirty="0" smtClean="0"/>
              <a:t> the </a:t>
            </a:r>
            <a:r>
              <a:rPr lang="tr-TR" dirty="0" err="1" smtClean="0"/>
              <a:t>best</a:t>
            </a:r>
            <a:r>
              <a:rPr lang="tr-TR" dirty="0" smtClean="0"/>
              <a:t> </a:t>
            </a:r>
            <a:r>
              <a:rPr lang="tr-TR" dirty="0" err="1" smtClean="0"/>
              <a:t>leaders</a:t>
            </a:r>
            <a:r>
              <a:rPr lang="tr-TR" dirty="0" smtClean="0"/>
              <a:t> in </a:t>
            </a:r>
            <a:r>
              <a:rPr lang="tr-TR" dirty="0" err="1" smtClean="0"/>
              <a:t>current</a:t>
            </a:r>
            <a:r>
              <a:rPr lang="tr-TR" dirty="0" smtClean="0"/>
              <a:t> </a:t>
            </a:r>
            <a:r>
              <a:rPr lang="tr-TR" dirty="0" err="1" smtClean="0"/>
              <a:t>system</a:t>
            </a:r>
            <a:r>
              <a:rPr lang="en-US" dirty="0" smtClean="0"/>
              <a:t>:</a:t>
            </a:r>
            <a:endParaRPr lang="tr-TR" dirty="0" smtClean="0"/>
          </a:p>
          <a:p>
            <a:pPr fontAlgn="auto">
              <a:spcAft>
                <a:spcPts val="0"/>
              </a:spcAft>
              <a:buFont typeface="Wingdings 2"/>
              <a:buNone/>
              <a:defRPr/>
            </a:pPr>
            <a:endParaRPr lang="en-US" dirty="0" smtClean="0"/>
          </a:p>
          <a:p>
            <a:pPr fontAlgn="auto">
              <a:spcAft>
                <a:spcPts val="0"/>
              </a:spcAft>
              <a:buFont typeface="Wingdings 2"/>
              <a:buNone/>
              <a:defRPr/>
            </a:pPr>
            <a:r>
              <a:rPr lang="en-US" dirty="0" smtClean="0"/>
              <a:t>(a) A high level of literacy;</a:t>
            </a:r>
          </a:p>
          <a:p>
            <a:pPr fontAlgn="auto">
              <a:spcAft>
                <a:spcPts val="0"/>
              </a:spcAft>
              <a:buFont typeface="Wingdings 2"/>
              <a:buNone/>
              <a:defRPr/>
            </a:pPr>
            <a:r>
              <a:rPr lang="en-US" dirty="0" smtClean="0"/>
              <a:t>(b) An awareness by the majority of people of their basic rights (socioeconomic awareness);</a:t>
            </a:r>
          </a:p>
          <a:p>
            <a:pPr fontAlgn="auto">
              <a:spcAft>
                <a:spcPts val="0"/>
              </a:spcAft>
              <a:buFont typeface="Wingdings 2"/>
              <a:buNone/>
              <a:defRPr/>
            </a:pPr>
            <a:r>
              <a:rPr lang="en-US" dirty="0" smtClean="0"/>
              <a:t>(c) A willingness on the part of the majority to demand their rights with persistence;</a:t>
            </a:r>
          </a:p>
          <a:p>
            <a:pPr fontAlgn="auto">
              <a:spcAft>
                <a:spcPts val="0"/>
              </a:spcAft>
              <a:buFont typeface="Wingdings 2"/>
              <a:buNone/>
              <a:defRPr/>
            </a:pPr>
            <a:r>
              <a:rPr lang="en-US" dirty="0" smtClean="0"/>
              <a:t>(d) High ethical standards at all levels of society, especially among the leadership.</a:t>
            </a:r>
          </a:p>
          <a:p>
            <a:pPr fontAlgn="auto">
              <a:spcAft>
                <a:spcPts val="0"/>
              </a:spcAft>
              <a:buFont typeface="Wingdings 2"/>
              <a:buNone/>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2437</TotalTime>
  <Words>3519</Words>
  <Application>Microsoft Office PowerPoint</Application>
  <PresentationFormat>On-screen Show (4:3)</PresentationFormat>
  <Paragraphs>249</Paragraphs>
  <Slides>44</Slides>
  <Notes>17</Notes>
  <HiddenSlides>0</HiddenSlides>
  <MMClips>0</MMClips>
  <ScaleCrop>false</ScaleCrop>
  <HeadingPairs>
    <vt:vector size="8" baseType="variant">
      <vt:variant>
        <vt:lpstr>Fonts Used</vt:lpstr>
      </vt:variant>
      <vt:variant>
        <vt:i4>7</vt:i4>
      </vt:variant>
      <vt:variant>
        <vt:lpstr>Design Template</vt:lpstr>
      </vt:variant>
      <vt:variant>
        <vt:i4>9</vt:i4>
      </vt:variant>
      <vt:variant>
        <vt:lpstr>Embedded OLE Servers</vt:lpstr>
      </vt:variant>
      <vt:variant>
        <vt:i4>1</vt:i4>
      </vt:variant>
      <vt:variant>
        <vt:lpstr>Slide Titles</vt:lpstr>
      </vt:variant>
      <vt:variant>
        <vt:i4>44</vt:i4>
      </vt:variant>
    </vt:vector>
  </HeadingPairs>
  <TitlesOfParts>
    <vt:vector size="61" baseType="lpstr">
      <vt:lpstr>Franklin Gothic Book</vt:lpstr>
      <vt:lpstr>Arial</vt:lpstr>
      <vt:lpstr>Franklin Gothic Medium</vt:lpstr>
      <vt:lpstr>Wingdings 2</vt:lpstr>
      <vt:lpstr>Calibri</vt:lpstr>
      <vt:lpstr>Andalus</vt:lpstr>
      <vt:lpstr>Wingdings</vt:lpstr>
      <vt:lpstr>Gezinti</vt:lpstr>
      <vt:lpstr>Gezinti</vt:lpstr>
      <vt:lpstr>Gezinti</vt:lpstr>
      <vt:lpstr>Gezinti</vt:lpstr>
      <vt:lpstr>Gezinti</vt:lpstr>
      <vt:lpstr>Gezinti</vt:lpstr>
      <vt:lpstr>Gezinti</vt:lpstr>
      <vt:lpstr>Gezinti</vt:lpstr>
      <vt:lpstr>Gezinti</vt:lpstr>
      <vt:lpstr>Microsoft Excel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PLAN FOR PLANET EARTH</dc:title>
  <dc:creator>user</dc:creator>
  <cp:lastModifiedBy>FTP</cp:lastModifiedBy>
  <cp:revision>232</cp:revision>
  <dcterms:created xsi:type="dcterms:W3CDTF">2011-08-23T09:28:20Z</dcterms:created>
  <dcterms:modified xsi:type="dcterms:W3CDTF">2011-12-27T10:15:24Z</dcterms:modified>
</cp:coreProperties>
</file>